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41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MPKI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解耦合式前端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gcc_scilab</c:v>
                </c:pt>
                <c:pt idx="1">
                  <c:v>soplex_pds</c:v>
                </c:pt>
                <c:pt idx="2">
                  <c:v>bwaves</c:v>
                </c:pt>
                <c:pt idx="3">
                  <c:v>mcf</c:v>
                </c:pt>
                <c:pt idx="4">
                  <c:v>gcc_expr2</c:v>
                </c:pt>
                <c:pt idx="5">
                  <c:v>soplex_ref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22.292937999999999</c:v>
                </c:pt>
                <c:pt idx="1">
                  <c:v>25.863738999999999</c:v>
                </c:pt>
                <c:pt idx="2">
                  <c:v>1.6129998999999999</c:v>
                </c:pt>
                <c:pt idx="3">
                  <c:v>42.272747000000003</c:v>
                </c:pt>
                <c:pt idx="4">
                  <c:v>7.2543553999999997</c:v>
                </c:pt>
                <c:pt idx="5">
                  <c:v>10.061024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C3-4DD2-B497-20B71E2072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紧耦合式前端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gcc_scilab</c:v>
                </c:pt>
                <c:pt idx="1">
                  <c:v>soplex_pds</c:v>
                </c:pt>
                <c:pt idx="2">
                  <c:v>bwaves</c:v>
                </c:pt>
                <c:pt idx="3">
                  <c:v>mcf</c:v>
                </c:pt>
                <c:pt idx="4">
                  <c:v>gcc_expr2</c:v>
                </c:pt>
                <c:pt idx="5">
                  <c:v>soplex_ref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11.908466000000001</c:v>
                </c:pt>
                <c:pt idx="1">
                  <c:v>11.544846</c:v>
                </c:pt>
                <c:pt idx="2">
                  <c:v>9.6999995000000006E-2</c:v>
                </c:pt>
                <c:pt idx="3">
                  <c:v>22.301705999999999</c:v>
                </c:pt>
                <c:pt idx="4">
                  <c:v>4.4166449999999999</c:v>
                </c:pt>
                <c:pt idx="5">
                  <c:v>4.7122929999999998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C3-4DD2-B497-20B71E2072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8992511"/>
        <c:axId val="1348985439"/>
      </c:barChart>
      <c:catAx>
        <c:axId val="13489925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工作负载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8985439"/>
        <c:crosses val="autoZero"/>
        <c:auto val="1"/>
        <c:lblAlgn val="ctr"/>
        <c:lblOffset val="100"/>
        <c:noMultiLvlLbl val="0"/>
      </c:catAx>
      <c:valAx>
        <c:axId val="134898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指令条数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8992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分支预测错误率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解耦合式前端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gcc_scilab</c:v>
                </c:pt>
                <c:pt idx="1">
                  <c:v>soplex_pds</c:v>
                </c:pt>
                <c:pt idx="2">
                  <c:v>bwaves</c:v>
                </c:pt>
                <c:pt idx="3">
                  <c:v>mcf</c:v>
                </c:pt>
                <c:pt idx="4">
                  <c:v>gcc_expr2</c:v>
                </c:pt>
                <c:pt idx="5">
                  <c:v>soplex_ref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6.4389950000000002</c:v>
                </c:pt>
                <c:pt idx="1">
                  <c:v>8.0404490000000006</c:v>
                </c:pt>
                <c:pt idx="2">
                  <c:v>1.7100390000000001</c:v>
                </c:pt>
                <c:pt idx="3">
                  <c:v>8.2365829999999995</c:v>
                </c:pt>
                <c:pt idx="4">
                  <c:v>1.9936602000000001</c:v>
                </c:pt>
                <c:pt idx="5">
                  <c:v>3.8250069999999998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C3-4DD2-B497-20B71E2072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紧耦合式前端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gcc_scilab</c:v>
                </c:pt>
                <c:pt idx="1">
                  <c:v>soplex_pds</c:v>
                </c:pt>
                <c:pt idx="2">
                  <c:v>bwaves</c:v>
                </c:pt>
                <c:pt idx="3">
                  <c:v>mcf</c:v>
                </c:pt>
                <c:pt idx="4">
                  <c:v>gcc_expr2</c:v>
                </c:pt>
                <c:pt idx="5">
                  <c:v>soplex_ref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3.4393544</c:v>
                </c:pt>
                <c:pt idx="1">
                  <c:v>3.5804128999999998</c:v>
                </c:pt>
                <c:pt idx="2">
                  <c:v>0.10315781</c:v>
                </c:pt>
                <c:pt idx="3">
                  <c:v>4.6097630000000001</c:v>
                </c:pt>
                <c:pt idx="4">
                  <c:v>1.2036651</c:v>
                </c:pt>
                <c:pt idx="5">
                  <c:v>1.7952443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C3-4DD2-B497-20B71E2072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8992511"/>
        <c:axId val="1348985439"/>
      </c:barChart>
      <c:catAx>
        <c:axId val="13489925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工作负载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8985439"/>
        <c:crosses val="autoZero"/>
        <c:auto val="1"/>
        <c:lblAlgn val="ctr"/>
        <c:lblOffset val="100"/>
        <c:noMultiLvlLbl val="0"/>
      </c:catAx>
      <c:valAx>
        <c:axId val="134898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错误率（</a:t>
                </a:r>
                <a:r>
                  <a:rPr lang="en-US" altLang="zh-CN"/>
                  <a:t>%</a:t>
                </a:r>
                <a:r>
                  <a:rPr lang="zh-CN" altLang="en-US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8992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/>
              <a:t>misrate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78F6-4CE3-9851-2C31B39A119E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78F6-4CE3-9851-2C31B39A11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8987103"/>
        <c:axId val="1348986271"/>
      </c:barChart>
      <c:catAx>
        <c:axId val="1348987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8986271"/>
        <c:crosses val="autoZero"/>
        <c:auto val="1"/>
        <c:lblAlgn val="ctr"/>
        <c:lblOffset val="100"/>
        <c:noMultiLvlLbl val="0"/>
      </c:catAx>
      <c:valAx>
        <c:axId val="1348986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8987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6168F-B8C9-9225-EEB3-7E9F56AE4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836861-4B7A-83C5-7CE2-E881E7853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1D9E3-CF98-E793-98F8-BF57210F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F12D0-6C21-88AA-0927-69E9D874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8B53D-8854-B1FC-B450-AE63A9A6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5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E0281-AC21-A160-0897-1EA492A1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A22BBE-6FB6-E670-16F8-95EF5FAFB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8C45F-77A7-99AE-2A83-594D5FB5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693CA-57D6-345A-6F5B-12A823C7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B98EA-D26F-04BE-DEC5-4F725FA8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3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DB4D5E-BAD8-E1E7-A0F8-5618D9EAF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9D2196-531A-3C81-A808-8AB10D448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648DD-71C9-2263-081B-C1AFF9C6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6AC01-4ACF-FC5C-4F6E-9F9487DE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CAADF-A27E-31A7-45B9-42012E61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22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65E77-0066-D139-F148-D401AA25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23FF8-14A1-EE72-2AB5-F05E7315B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3C404-29D6-B816-20CC-BA1F2AC5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9F091-F9D8-B3CF-A92F-889E2F11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ADC7E-5D37-8ABD-777F-A01611B6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68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97BF4-285D-A94D-022D-DBEE9A18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495884-929F-13B9-92DF-1219D6D3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B048D-AD4A-E9BB-B0A4-7C2E0543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6ECAE-F748-9374-AEA2-643832A6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89D30-A765-157B-C21C-CEE30A24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1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97D10-30D7-4E7A-17C5-6B031142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86202-38A9-A0FD-A97B-DC102F895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BAAAC1-F0D3-D7E5-0E1C-6CADA7226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C33DED-32E6-2C35-2045-C234DE1F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4B4A6-7F1E-197D-2172-029D518E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8D7B9-4EED-079F-DA44-A8E6ADA5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C830D-2F07-5F5C-2EEE-D5013A7C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6C5A1-E5CB-D389-70E8-CD9BD3C1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ACF7B4-4915-5A2F-9195-BA72E718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C50BF4-77F4-AF6F-D54C-A13194BC9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80376-7788-4810-96CD-735E5DA3E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FF2457-12A9-7F3E-F8E6-0F079F2F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D22ABD-F81C-01BC-6BDD-CE776C65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9D50A7-0B01-7123-3BB9-2DE3068D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9372A-F561-83A9-FA36-6B1C7F7A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D1E659-A9CF-F7DF-9183-6009BBCD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974A23-483A-D03D-C1B6-6FA0B2C1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D2256A-E47D-EBEF-7DA5-D976D4FA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23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DC1172-0B51-3D04-25AF-582FA732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F44AE3-F306-8F08-B024-1230EA1B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CA6DE4-C4B3-36E3-A48E-251B85A4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6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A10B3-D2C9-FF4E-8CDC-FF652C8B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49639-3802-E51E-04EE-124C7926E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76D8A0-37DD-7024-858A-8280C2903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37B375-6C5C-55F0-4329-CD7DB8E0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D68B0-97FD-CE69-DCD7-BDC385F7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B33BF4-AE32-DA7C-9239-13673BE3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17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1A81-F537-C626-BA1C-5058A17A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4157EF-0D53-3704-57BB-171EFE318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3955A2-B694-A90C-2FD7-B66740428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5B9E73-A2C5-21B4-FD6B-7CA69659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5ADF69-ED8C-C987-3E54-06EF15B9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39CA3A-3F89-D60E-00E1-7C833717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07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8ACD08-7904-C657-0ABA-189B3BFC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BD39F6-34C8-4BA0-E5EF-F4315D82C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A7ACF-6E8F-BF29-3958-E5854971B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FDD50-B9AB-44B6-8874-BEB4005BD24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127A7-244D-4032-FFCC-8960FF88F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50DCB-12B7-8A00-9811-ECEE0C806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1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71EF4C85-5759-BCCD-26DE-74AFA555CA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428673"/>
              </p:ext>
            </p:extLst>
          </p:nvPr>
        </p:nvGraphicFramePr>
        <p:xfrm>
          <a:off x="128875" y="719666"/>
          <a:ext cx="119976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295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71EF4C85-5759-BCCD-26DE-74AFA555CA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9600197"/>
              </p:ext>
            </p:extLst>
          </p:nvPr>
        </p:nvGraphicFramePr>
        <p:xfrm>
          <a:off x="128875" y="719666"/>
          <a:ext cx="119976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25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F5691AB9-F4EA-A604-C0DB-544A3A7192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5201410"/>
              </p:ext>
            </p:extLst>
          </p:nvPr>
        </p:nvGraphicFramePr>
        <p:xfrm>
          <a:off x="202518" y="719666"/>
          <a:ext cx="1198948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739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16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子航</dc:creator>
  <cp:lastModifiedBy>chenzihang</cp:lastModifiedBy>
  <cp:revision>9</cp:revision>
  <dcterms:created xsi:type="dcterms:W3CDTF">2022-10-13T01:30:59Z</dcterms:created>
  <dcterms:modified xsi:type="dcterms:W3CDTF">2023-06-01T04:13:23Z</dcterms:modified>
</cp:coreProperties>
</file>