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MPKI</a:t>
            </a:r>
          </a:p>
          <a:p>
            <a:pPr>
              <a:defRPr/>
            </a:pP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decoupled_loop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gamess_cytosine</c:v>
                </c:pt>
                <c:pt idx="1">
                  <c:v>soplex_ref</c:v>
                </c:pt>
                <c:pt idx="2">
                  <c:v>bzip2_source</c:v>
                </c:pt>
                <c:pt idx="3">
                  <c:v>gcc_cpdecl</c:v>
                </c:pt>
                <c:pt idx="4">
                  <c:v>perlbench_splitmail</c:v>
                </c:pt>
                <c:pt idx="5">
                  <c:v>sphinx3</c:v>
                </c:pt>
                <c:pt idx="6">
                  <c:v>gromacs</c:v>
                </c:pt>
                <c:pt idx="7">
                  <c:v>gamess_gradient</c:v>
                </c:pt>
                <c:pt idx="8">
                  <c:v>povray</c:v>
                </c:pt>
                <c:pt idx="9">
                  <c:v>gobmk_trevorc</c:v>
                </c:pt>
                <c:pt idx="10">
                  <c:v>perlbench_checkspam</c:v>
                </c:pt>
                <c:pt idx="11">
                  <c:v>gobmk_trevord</c:v>
                </c:pt>
                <c:pt idx="12">
                  <c:v>gobmk_13x13</c:v>
                </c:pt>
                <c:pt idx="13">
                  <c:v>lbm</c:v>
                </c:pt>
                <c:pt idx="14">
                  <c:v>gcc_s04</c:v>
                </c:pt>
                <c:pt idx="15">
                  <c:v>xalancbmk</c:v>
                </c:pt>
                <c:pt idx="16">
                  <c:v>calculix</c:v>
                </c:pt>
                <c:pt idx="17">
                  <c:v>GemsFDTD</c:v>
                </c:pt>
                <c:pt idx="18">
                  <c:v>gobmk_nngs</c:v>
                </c:pt>
                <c:pt idx="19">
                  <c:v>gcc_typeck</c:v>
                </c:pt>
                <c:pt idx="20">
                  <c:v>leslie3d</c:v>
                </c:pt>
                <c:pt idx="21">
                  <c:v>gcc_166</c:v>
                </c:pt>
                <c:pt idx="22">
                  <c:v>astar_biglakes</c:v>
                </c:pt>
                <c:pt idx="23">
                  <c:v>gcc_scilab</c:v>
                </c:pt>
                <c:pt idx="24">
                  <c:v>dealII</c:v>
                </c:pt>
                <c:pt idx="25">
                  <c:v>hmmer_retro</c:v>
                </c:pt>
                <c:pt idx="26">
                  <c:v>gamess_triazolium</c:v>
                </c:pt>
                <c:pt idx="27">
                  <c:v>soplex_pds</c:v>
                </c:pt>
                <c:pt idx="28">
                  <c:v>zeusmp</c:v>
                </c:pt>
                <c:pt idx="29">
                  <c:v>tonto</c:v>
                </c:pt>
                <c:pt idx="30">
                  <c:v>namd</c:v>
                </c:pt>
                <c:pt idx="31">
                  <c:v>cactusADM</c:v>
                </c:pt>
                <c:pt idx="32">
                  <c:v>milc</c:v>
                </c:pt>
                <c:pt idx="33">
                  <c:v>bzip2_html</c:v>
                </c:pt>
                <c:pt idx="34">
                  <c:v>astar_rivers</c:v>
                </c:pt>
                <c:pt idx="35">
                  <c:v>bwaves</c:v>
                </c:pt>
                <c:pt idx="36">
                  <c:v>mcf</c:v>
                </c:pt>
                <c:pt idx="37">
                  <c:v>bzip2_program</c:v>
                </c:pt>
                <c:pt idx="38">
                  <c:v>bzip2_liberty</c:v>
                </c:pt>
                <c:pt idx="39">
                  <c:v>gcc_g23</c:v>
                </c:pt>
                <c:pt idx="40">
                  <c:v>gobmk_score2</c:v>
                </c:pt>
                <c:pt idx="41">
                  <c:v>h264ref_sss</c:v>
                </c:pt>
                <c:pt idx="42">
                  <c:v>gcc_expr2</c:v>
                </c:pt>
                <c:pt idx="43">
                  <c:v>omnetpp</c:v>
                </c:pt>
                <c:pt idx="44">
                  <c:v>bzip2_combined</c:v>
                </c:pt>
                <c:pt idx="45">
                  <c:v>bzip2_chicken</c:v>
                </c:pt>
                <c:pt idx="46">
                  <c:v>perlbench_diffmail</c:v>
                </c:pt>
                <c:pt idx="47">
                  <c:v>gcc_200</c:v>
                </c:pt>
                <c:pt idx="48">
                  <c:v>h264ref_foreman</c:v>
                </c:pt>
                <c:pt idx="49">
                  <c:v>sjeng</c:v>
                </c:pt>
                <c:pt idx="50">
                  <c:v>libquantum</c:v>
                </c:pt>
                <c:pt idx="51">
                  <c:v>hmmer_nph3</c:v>
                </c:pt>
                <c:pt idx="52">
                  <c:v>gcc_expr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0.88224303999999998</c:v>
                </c:pt>
                <c:pt idx="1">
                  <c:v>4.7568729999999997</c:v>
                </c:pt>
                <c:pt idx="2">
                  <c:v>13.467364</c:v>
                </c:pt>
                <c:pt idx="3">
                  <c:v>6.4219160000000004</c:v>
                </c:pt>
                <c:pt idx="4">
                  <c:v>3.8881454</c:v>
                </c:pt>
                <c:pt idx="5">
                  <c:v>2.9932281999999999</c:v>
                </c:pt>
                <c:pt idx="6">
                  <c:v>2.2702441000000002</c:v>
                </c:pt>
                <c:pt idx="7">
                  <c:v>0.46495429999999999</c:v>
                </c:pt>
                <c:pt idx="8">
                  <c:v>4.6925673000000003</c:v>
                </c:pt>
                <c:pt idx="9">
                  <c:v>16.115213000000001</c:v>
                </c:pt>
                <c:pt idx="10">
                  <c:v>4.7869710000000003</c:v>
                </c:pt>
                <c:pt idx="11">
                  <c:v>13.85791</c:v>
                </c:pt>
                <c:pt idx="12">
                  <c:v>17.636744</c:v>
                </c:pt>
                <c:pt idx="13">
                  <c:v>6.9000000000000006E-2</c:v>
                </c:pt>
                <c:pt idx="14">
                  <c:v>2.4015567</c:v>
                </c:pt>
                <c:pt idx="15">
                  <c:v>3.1338582000000001</c:v>
                </c:pt>
                <c:pt idx="16">
                  <c:v>0.97840285000000005</c:v>
                </c:pt>
                <c:pt idx="17">
                  <c:v>2.8770787999999999E-2</c:v>
                </c:pt>
                <c:pt idx="18">
                  <c:v>14.142481</c:v>
                </c:pt>
                <c:pt idx="19">
                  <c:v>3.4075587000000001</c:v>
                </c:pt>
                <c:pt idx="20">
                  <c:v>2.6777769E-2</c:v>
                </c:pt>
                <c:pt idx="21">
                  <c:v>2.6343236000000001</c:v>
                </c:pt>
                <c:pt idx="22">
                  <c:v>8.7449729999999999</c:v>
                </c:pt>
                <c:pt idx="23">
                  <c:v>10.11511</c:v>
                </c:pt>
                <c:pt idx="24">
                  <c:v>1.3553644</c:v>
                </c:pt>
                <c:pt idx="25">
                  <c:v>16.690605000000001</c:v>
                </c:pt>
                <c:pt idx="26">
                  <c:v>0.30435449999999997</c:v>
                </c:pt>
                <c:pt idx="27">
                  <c:v>13.805327</c:v>
                </c:pt>
                <c:pt idx="28">
                  <c:v>7.6728333000000001E-3</c:v>
                </c:pt>
                <c:pt idx="29">
                  <c:v>0.70623329999999995</c:v>
                </c:pt>
                <c:pt idx="30">
                  <c:v>2.589661</c:v>
                </c:pt>
                <c:pt idx="31">
                  <c:v>5.0000000000000001E-3</c:v>
                </c:pt>
                <c:pt idx="32">
                  <c:v>0.25285760000000002</c:v>
                </c:pt>
                <c:pt idx="33">
                  <c:v>5.4942045000000004</c:v>
                </c:pt>
                <c:pt idx="34">
                  <c:v>18.242560999999998</c:v>
                </c:pt>
                <c:pt idx="35">
                  <c:v>9.9999989999999999E-4</c:v>
                </c:pt>
                <c:pt idx="36">
                  <c:v>23.116554000000001</c:v>
                </c:pt>
                <c:pt idx="37">
                  <c:v>8.7075359999999993</c:v>
                </c:pt>
                <c:pt idx="38">
                  <c:v>2.6143703</c:v>
                </c:pt>
                <c:pt idx="39">
                  <c:v>0.78764707</c:v>
                </c:pt>
                <c:pt idx="40">
                  <c:v>15.036987</c:v>
                </c:pt>
                <c:pt idx="41">
                  <c:v>1.7492002</c:v>
                </c:pt>
                <c:pt idx="42">
                  <c:v>3.4022380000000001</c:v>
                </c:pt>
                <c:pt idx="43">
                  <c:v>7.6609999999999996</c:v>
                </c:pt>
                <c:pt idx="44">
                  <c:v>13.391341000000001</c:v>
                </c:pt>
                <c:pt idx="45">
                  <c:v>5.1674785999999999</c:v>
                </c:pt>
                <c:pt idx="46">
                  <c:v>0.98499994999999996</c:v>
                </c:pt>
                <c:pt idx="47">
                  <c:v>7.7431307</c:v>
                </c:pt>
                <c:pt idx="48">
                  <c:v>2.4972413000000002</c:v>
                </c:pt>
                <c:pt idx="49">
                  <c:v>8.0568939999999998</c:v>
                </c:pt>
                <c:pt idx="50">
                  <c:v>0.33367246</c:v>
                </c:pt>
                <c:pt idx="51">
                  <c:v>16.186375000000002</c:v>
                </c:pt>
                <c:pt idx="52">
                  <c:v>0.16519919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48-4DB6-83DC-696395F7EB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decoupled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gamess_cytosine</c:v>
                </c:pt>
                <c:pt idx="1">
                  <c:v>soplex_ref</c:v>
                </c:pt>
                <c:pt idx="2">
                  <c:v>bzip2_source</c:v>
                </c:pt>
                <c:pt idx="3">
                  <c:v>gcc_cpdecl</c:v>
                </c:pt>
                <c:pt idx="4">
                  <c:v>perlbench_splitmail</c:v>
                </c:pt>
                <c:pt idx="5">
                  <c:v>sphinx3</c:v>
                </c:pt>
                <c:pt idx="6">
                  <c:v>gromacs</c:v>
                </c:pt>
                <c:pt idx="7">
                  <c:v>gamess_gradient</c:v>
                </c:pt>
                <c:pt idx="8">
                  <c:v>povray</c:v>
                </c:pt>
                <c:pt idx="9">
                  <c:v>gobmk_trevorc</c:v>
                </c:pt>
                <c:pt idx="10">
                  <c:v>perlbench_checkspam</c:v>
                </c:pt>
                <c:pt idx="11">
                  <c:v>gobmk_trevord</c:v>
                </c:pt>
                <c:pt idx="12">
                  <c:v>gobmk_13x13</c:v>
                </c:pt>
                <c:pt idx="13">
                  <c:v>lbm</c:v>
                </c:pt>
                <c:pt idx="14">
                  <c:v>gcc_s04</c:v>
                </c:pt>
                <c:pt idx="15">
                  <c:v>xalancbmk</c:v>
                </c:pt>
                <c:pt idx="16">
                  <c:v>calculix</c:v>
                </c:pt>
                <c:pt idx="17">
                  <c:v>GemsFDTD</c:v>
                </c:pt>
                <c:pt idx="18">
                  <c:v>gobmk_nngs</c:v>
                </c:pt>
                <c:pt idx="19">
                  <c:v>gcc_typeck</c:v>
                </c:pt>
                <c:pt idx="20">
                  <c:v>leslie3d</c:v>
                </c:pt>
                <c:pt idx="21">
                  <c:v>gcc_166</c:v>
                </c:pt>
                <c:pt idx="22">
                  <c:v>astar_biglakes</c:v>
                </c:pt>
                <c:pt idx="23">
                  <c:v>gcc_scilab</c:v>
                </c:pt>
                <c:pt idx="24">
                  <c:v>dealII</c:v>
                </c:pt>
                <c:pt idx="25">
                  <c:v>hmmer_retro</c:v>
                </c:pt>
                <c:pt idx="26">
                  <c:v>gamess_triazolium</c:v>
                </c:pt>
                <c:pt idx="27">
                  <c:v>soplex_pds</c:v>
                </c:pt>
                <c:pt idx="28">
                  <c:v>zeusmp</c:v>
                </c:pt>
                <c:pt idx="29">
                  <c:v>tonto</c:v>
                </c:pt>
                <c:pt idx="30">
                  <c:v>namd</c:v>
                </c:pt>
                <c:pt idx="31">
                  <c:v>cactusADM</c:v>
                </c:pt>
                <c:pt idx="32">
                  <c:v>milc</c:v>
                </c:pt>
                <c:pt idx="33">
                  <c:v>bzip2_html</c:v>
                </c:pt>
                <c:pt idx="34">
                  <c:v>astar_rivers</c:v>
                </c:pt>
                <c:pt idx="35">
                  <c:v>bwaves</c:v>
                </c:pt>
                <c:pt idx="36">
                  <c:v>mcf</c:v>
                </c:pt>
                <c:pt idx="37">
                  <c:v>bzip2_program</c:v>
                </c:pt>
                <c:pt idx="38">
                  <c:v>bzip2_liberty</c:v>
                </c:pt>
                <c:pt idx="39">
                  <c:v>gcc_g23</c:v>
                </c:pt>
                <c:pt idx="40">
                  <c:v>gobmk_score2</c:v>
                </c:pt>
                <c:pt idx="41">
                  <c:v>h264ref_sss</c:v>
                </c:pt>
                <c:pt idx="42">
                  <c:v>gcc_expr2</c:v>
                </c:pt>
                <c:pt idx="43">
                  <c:v>omnetpp</c:v>
                </c:pt>
                <c:pt idx="44">
                  <c:v>bzip2_combined</c:v>
                </c:pt>
                <c:pt idx="45">
                  <c:v>bzip2_chicken</c:v>
                </c:pt>
                <c:pt idx="46">
                  <c:v>perlbench_diffmail</c:v>
                </c:pt>
                <c:pt idx="47">
                  <c:v>gcc_200</c:v>
                </c:pt>
                <c:pt idx="48">
                  <c:v>h264ref_foreman</c:v>
                </c:pt>
                <c:pt idx="49">
                  <c:v>sjeng</c:v>
                </c:pt>
                <c:pt idx="50">
                  <c:v>libquantum</c:v>
                </c:pt>
                <c:pt idx="51">
                  <c:v>hmmer_nph3</c:v>
                </c:pt>
                <c:pt idx="52">
                  <c:v>gcc_expr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1.4636035000000001</c:v>
                </c:pt>
                <c:pt idx="1">
                  <c:v>10.061023</c:v>
                </c:pt>
                <c:pt idx="2">
                  <c:v>14.603217000000001</c:v>
                </c:pt>
                <c:pt idx="3">
                  <c:v>4.0568476000000002</c:v>
                </c:pt>
                <c:pt idx="4">
                  <c:v>0.55738560000000004</c:v>
                </c:pt>
                <c:pt idx="5">
                  <c:v>4.7518589999999996</c:v>
                </c:pt>
                <c:pt idx="6">
                  <c:v>3.1050095999999998</c:v>
                </c:pt>
                <c:pt idx="7">
                  <c:v>0.85661240000000005</c:v>
                </c:pt>
                <c:pt idx="8">
                  <c:v>1.1826970000000001</c:v>
                </c:pt>
                <c:pt idx="9">
                  <c:v>20.019694999999999</c:v>
                </c:pt>
                <c:pt idx="10">
                  <c:v>6.8700833000000001</c:v>
                </c:pt>
                <c:pt idx="11">
                  <c:v>19.292605999999999</c:v>
                </c:pt>
                <c:pt idx="12">
                  <c:v>21.922498999999998</c:v>
                </c:pt>
                <c:pt idx="13">
                  <c:v>4.2999997999999998E-2</c:v>
                </c:pt>
                <c:pt idx="14">
                  <c:v>5.9424963000000002</c:v>
                </c:pt>
                <c:pt idx="15">
                  <c:v>1.9985253999999999</c:v>
                </c:pt>
                <c:pt idx="16">
                  <c:v>0.2155754</c:v>
                </c:pt>
                <c:pt idx="17">
                  <c:v>0.17032206</c:v>
                </c:pt>
                <c:pt idx="18">
                  <c:v>18.844906000000002</c:v>
                </c:pt>
                <c:pt idx="19">
                  <c:v>6.8098039999999997</c:v>
                </c:pt>
                <c:pt idx="20">
                  <c:v>0.60079145</c:v>
                </c:pt>
                <c:pt idx="21">
                  <c:v>1.9557424000000001</c:v>
                </c:pt>
                <c:pt idx="22">
                  <c:v>12.302182999999999</c:v>
                </c:pt>
                <c:pt idx="23">
                  <c:v>22.292937999999999</c:v>
                </c:pt>
                <c:pt idx="24">
                  <c:v>1.7805283000000001</c:v>
                </c:pt>
                <c:pt idx="25">
                  <c:v>21.567587</c:v>
                </c:pt>
                <c:pt idx="26">
                  <c:v>0.37352760000000002</c:v>
                </c:pt>
                <c:pt idx="27">
                  <c:v>25.863738999999999</c:v>
                </c:pt>
                <c:pt idx="28">
                  <c:v>3.4483134999999998E-2</c:v>
                </c:pt>
                <c:pt idx="29">
                  <c:v>1.0302906999999999</c:v>
                </c:pt>
                <c:pt idx="30">
                  <c:v>4.3175990000000004</c:v>
                </c:pt>
                <c:pt idx="31">
                  <c:v>0.01</c:v>
                </c:pt>
                <c:pt idx="32">
                  <c:v>5.5415793999999997E-2</c:v>
                </c:pt>
                <c:pt idx="33">
                  <c:v>5.2404849999999996</c:v>
                </c:pt>
                <c:pt idx="34">
                  <c:v>25.714046</c:v>
                </c:pt>
                <c:pt idx="35">
                  <c:v>1.6129998999999999</c:v>
                </c:pt>
                <c:pt idx="36">
                  <c:v>42.272742999999998</c:v>
                </c:pt>
                <c:pt idx="37">
                  <c:v>9.9910964999999994</c:v>
                </c:pt>
                <c:pt idx="38">
                  <c:v>3.2043083000000001</c:v>
                </c:pt>
                <c:pt idx="39">
                  <c:v>0.42229220000000001</c:v>
                </c:pt>
                <c:pt idx="40">
                  <c:v>20.008182999999999</c:v>
                </c:pt>
                <c:pt idx="41">
                  <c:v>1.1453567</c:v>
                </c:pt>
                <c:pt idx="42">
                  <c:v>7.2543553999999997</c:v>
                </c:pt>
                <c:pt idx="43">
                  <c:v>5.9779999999999998</c:v>
                </c:pt>
                <c:pt idx="44">
                  <c:v>14.173983</c:v>
                </c:pt>
                <c:pt idx="45">
                  <c:v>6.6338239999999997</c:v>
                </c:pt>
                <c:pt idx="46">
                  <c:v>0.52900000000000003</c:v>
                </c:pt>
                <c:pt idx="47">
                  <c:v>13.341879</c:v>
                </c:pt>
                <c:pt idx="48">
                  <c:v>1.7439321000000001</c:v>
                </c:pt>
                <c:pt idx="49">
                  <c:v>13.265883000000001</c:v>
                </c:pt>
                <c:pt idx="50">
                  <c:v>3.2850160000000003E-2</c:v>
                </c:pt>
                <c:pt idx="51">
                  <c:v>20.045936999999999</c:v>
                </c:pt>
                <c:pt idx="52">
                  <c:v>0.12574099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48-4DB6-83DC-696395F7EB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coupled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gamess_cytosine</c:v>
                </c:pt>
                <c:pt idx="1">
                  <c:v>soplex_ref</c:v>
                </c:pt>
                <c:pt idx="2">
                  <c:v>bzip2_source</c:v>
                </c:pt>
                <c:pt idx="3">
                  <c:v>gcc_cpdecl</c:v>
                </c:pt>
                <c:pt idx="4">
                  <c:v>perlbench_splitmail</c:v>
                </c:pt>
                <c:pt idx="5">
                  <c:v>sphinx3</c:v>
                </c:pt>
                <c:pt idx="6">
                  <c:v>gromacs</c:v>
                </c:pt>
                <c:pt idx="7">
                  <c:v>gamess_gradient</c:v>
                </c:pt>
                <c:pt idx="8">
                  <c:v>povray</c:v>
                </c:pt>
                <c:pt idx="9">
                  <c:v>gobmk_trevorc</c:v>
                </c:pt>
                <c:pt idx="10">
                  <c:v>perlbench_checkspam</c:v>
                </c:pt>
                <c:pt idx="11">
                  <c:v>gobmk_trevord</c:v>
                </c:pt>
                <c:pt idx="12">
                  <c:v>gobmk_13x13</c:v>
                </c:pt>
                <c:pt idx="13">
                  <c:v>lbm</c:v>
                </c:pt>
                <c:pt idx="14">
                  <c:v>gcc_s04</c:v>
                </c:pt>
                <c:pt idx="15">
                  <c:v>xalancbmk</c:v>
                </c:pt>
                <c:pt idx="16">
                  <c:v>calculix</c:v>
                </c:pt>
                <c:pt idx="17">
                  <c:v>GemsFDTD</c:v>
                </c:pt>
                <c:pt idx="18">
                  <c:v>gobmk_nngs</c:v>
                </c:pt>
                <c:pt idx="19">
                  <c:v>gcc_typeck</c:v>
                </c:pt>
                <c:pt idx="20">
                  <c:v>leslie3d</c:v>
                </c:pt>
                <c:pt idx="21">
                  <c:v>gcc_166</c:v>
                </c:pt>
                <c:pt idx="22">
                  <c:v>astar_biglakes</c:v>
                </c:pt>
                <c:pt idx="23">
                  <c:v>gcc_scilab</c:v>
                </c:pt>
                <c:pt idx="24">
                  <c:v>dealII</c:v>
                </c:pt>
                <c:pt idx="25">
                  <c:v>hmmer_retro</c:v>
                </c:pt>
                <c:pt idx="26">
                  <c:v>gamess_triazolium</c:v>
                </c:pt>
                <c:pt idx="27">
                  <c:v>soplex_pds</c:v>
                </c:pt>
                <c:pt idx="28">
                  <c:v>zeusmp</c:v>
                </c:pt>
                <c:pt idx="29">
                  <c:v>tonto</c:v>
                </c:pt>
                <c:pt idx="30">
                  <c:v>namd</c:v>
                </c:pt>
                <c:pt idx="31">
                  <c:v>cactusADM</c:v>
                </c:pt>
                <c:pt idx="32">
                  <c:v>milc</c:v>
                </c:pt>
                <c:pt idx="33">
                  <c:v>bzip2_html</c:v>
                </c:pt>
                <c:pt idx="34">
                  <c:v>astar_rivers</c:v>
                </c:pt>
                <c:pt idx="35">
                  <c:v>bwaves</c:v>
                </c:pt>
                <c:pt idx="36">
                  <c:v>mcf</c:v>
                </c:pt>
                <c:pt idx="37">
                  <c:v>bzip2_program</c:v>
                </c:pt>
                <c:pt idx="38">
                  <c:v>bzip2_liberty</c:v>
                </c:pt>
                <c:pt idx="39">
                  <c:v>gcc_g23</c:v>
                </c:pt>
                <c:pt idx="40">
                  <c:v>gobmk_score2</c:v>
                </c:pt>
                <c:pt idx="41">
                  <c:v>h264ref_sss</c:v>
                </c:pt>
                <c:pt idx="42">
                  <c:v>gcc_expr2</c:v>
                </c:pt>
                <c:pt idx="43">
                  <c:v>omnetpp</c:v>
                </c:pt>
                <c:pt idx="44">
                  <c:v>bzip2_combined</c:v>
                </c:pt>
                <c:pt idx="45">
                  <c:v>bzip2_chicken</c:v>
                </c:pt>
                <c:pt idx="46">
                  <c:v>perlbench_diffmail</c:v>
                </c:pt>
                <c:pt idx="47">
                  <c:v>gcc_200</c:v>
                </c:pt>
                <c:pt idx="48">
                  <c:v>h264ref_foreman</c:v>
                </c:pt>
                <c:pt idx="49">
                  <c:v>sjeng</c:v>
                </c:pt>
                <c:pt idx="50">
                  <c:v>libquantum</c:v>
                </c:pt>
                <c:pt idx="51">
                  <c:v>hmmer_nph3</c:v>
                </c:pt>
                <c:pt idx="52">
                  <c:v>gcc_expr</c:v>
                </c:pt>
              </c:strCache>
            </c:strRef>
          </c:cat>
          <c:val>
            <c:numRef>
              <c:f>Sheet1!$D$2:$D$54</c:f>
              <c:numCache>
                <c:formatCode>General</c:formatCode>
                <c:ptCount val="53"/>
                <c:pt idx="0">
                  <c:v>1.5559711000000001</c:v>
                </c:pt>
                <c:pt idx="1">
                  <c:v>4.7122935999999997</c:v>
                </c:pt>
                <c:pt idx="2">
                  <c:v>11.189624999999999</c:v>
                </c:pt>
                <c:pt idx="3">
                  <c:v>3.792087</c:v>
                </c:pt>
                <c:pt idx="4">
                  <c:v>1.3533857</c:v>
                </c:pt>
                <c:pt idx="5">
                  <c:v>3.2956474</c:v>
                </c:pt>
                <c:pt idx="6">
                  <c:v>1.9819347</c:v>
                </c:pt>
                <c:pt idx="7">
                  <c:v>0.72803306999999995</c:v>
                </c:pt>
                <c:pt idx="8">
                  <c:v>5.6193223000000003</c:v>
                </c:pt>
                <c:pt idx="9">
                  <c:v>20.217295</c:v>
                </c:pt>
                <c:pt idx="10">
                  <c:v>6.1853420000000003</c:v>
                </c:pt>
                <c:pt idx="11">
                  <c:v>17.27026</c:v>
                </c:pt>
                <c:pt idx="12">
                  <c:v>19.985737</c:v>
                </c:pt>
                <c:pt idx="13">
                  <c:v>5.8999996999999998E-2</c:v>
                </c:pt>
                <c:pt idx="14">
                  <c:v>3.1273236</c:v>
                </c:pt>
                <c:pt idx="15">
                  <c:v>4.1873817000000004</c:v>
                </c:pt>
                <c:pt idx="16">
                  <c:v>8.0301620000000004E-2</c:v>
                </c:pt>
                <c:pt idx="17">
                  <c:v>0.11086096600000001</c:v>
                </c:pt>
                <c:pt idx="18">
                  <c:v>18.225190999999999</c:v>
                </c:pt>
                <c:pt idx="19">
                  <c:v>4.3844028000000002</c:v>
                </c:pt>
                <c:pt idx="20">
                  <c:v>0.52331159999999999</c:v>
                </c:pt>
                <c:pt idx="21">
                  <c:v>4.8978929999999998</c:v>
                </c:pt>
                <c:pt idx="22">
                  <c:v>10.615360000000001</c:v>
                </c:pt>
                <c:pt idx="23">
                  <c:v>11.908466000000001</c:v>
                </c:pt>
                <c:pt idx="24">
                  <c:v>0.91375530000000005</c:v>
                </c:pt>
                <c:pt idx="25">
                  <c:v>16.200699</c:v>
                </c:pt>
                <c:pt idx="26">
                  <c:v>0.56566035999999997</c:v>
                </c:pt>
                <c:pt idx="27">
                  <c:v>11.544846</c:v>
                </c:pt>
                <c:pt idx="28">
                  <c:v>0.21915697000000001</c:v>
                </c:pt>
                <c:pt idx="29">
                  <c:v>0.99090590000000001</c:v>
                </c:pt>
                <c:pt idx="30">
                  <c:v>2.0503437999999998</c:v>
                </c:pt>
                <c:pt idx="31">
                  <c:v>8.9999999999999993E-3</c:v>
                </c:pt>
                <c:pt idx="32">
                  <c:v>7.0028380000000001E-2</c:v>
                </c:pt>
                <c:pt idx="33">
                  <c:v>4.2298555000000002</c:v>
                </c:pt>
                <c:pt idx="34">
                  <c:v>20.5016</c:v>
                </c:pt>
                <c:pt idx="35">
                  <c:v>9.6999995000000006E-2</c:v>
                </c:pt>
                <c:pt idx="36">
                  <c:v>22.301708000000001</c:v>
                </c:pt>
                <c:pt idx="37">
                  <c:v>7.4373255</c:v>
                </c:pt>
                <c:pt idx="38">
                  <c:v>2.1604318999999998</c:v>
                </c:pt>
                <c:pt idx="39">
                  <c:v>1.4994826000000001</c:v>
                </c:pt>
                <c:pt idx="40">
                  <c:v>16.690178</c:v>
                </c:pt>
                <c:pt idx="41">
                  <c:v>1.0111002</c:v>
                </c:pt>
                <c:pt idx="42">
                  <c:v>4.4166449999999999</c:v>
                </c:pt>
                <c:pt idx="43">
                  <c:v>7.57</c:v>
                </c:pt>
                <c:pt idx="44">
                  <c:v>11.446341</c:v>
                </c:pt>
                <c:pt idx="45">
                  <c:v>3.9146350000000001</c:v>
                </c:pt>
                <c:pt idx="46">
                  <c:v>2.8009998999999999</c:v>
                </c:pt>
                <c:pt idx="47">
                  <c:v>9.8178459999999994</c:v>
                </c:pt>
                <c:pt idx="48">
                  <c:v>1.7066083000000001</c:v>
                </c:pt>
                <c:pt idx="49">
                  <c:v>13.925514</c:v>
                </c:pt>
                <c:pt idx="50">
                  <c:v>3.1113567</c:v>
                </c:pt>
                <c:pt idx="51">
                  <c:v>14.826197000000001</c:v>
                </c:pt>
                <c:pt idx="52">
                  <c:v>0.2957128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48-4DB6-83DC-696395F7E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8810144"/>
        <c:axId val="1588820960"/>
      </c:barChart>
      <c:catAx>
        <c:axId val="15888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8820960"/>
        <c:crosses val="autoZero"/>
        <c:auto val="1"/>
        <c:lblAlgn val="ctr"/>
        <c:lblOffset val="100"/>
        <c:noMultiLvlLbl val="0"/>
      </c:catAx>
      <c:valAx>
        <c:axId val="158882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8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Misrate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decoupled_loop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gamess_cytosine</c:v>
                </c:pt>
                <c:pt idx="1">
                  <c:v>soplex_ref</c:v>
                </c:pt>
                <c:pt idx="2">
                  <c:v>bzip2_source</c:v>
                </c:pt>
                <c:pt idx="3">
                  <c:v>gcc_cpdecl</c:v>
                </c:pt>
                <c:pt idx="4">
                  <c:v>perlbench_splitmail</c:v>
                </c:pt>
                <c:pt idx="5">
                  <c:v>sphinx3</c:v>
                </c:pt>
                <c:pt idx="6">
                  <c:v>gromacs</c:v>
                </c:pt>
                <c:pt idx="7">
                  <c:v>gamess_gradient</c:v>
                </c:pt>
                <c:pt idx="8">
                  <c:v>povray</c:v>
                </c:pt>
                <c:pt idx="9">
                  <c:v>gobmk_trevorc</c:v>
                </c:pt>
                <c:pt idx="10">
                  <c:v>perlbench_checkspam</c:v>
                </c:pt>
                <c:pt idx="11">
                  <c:v>gobmk_trevord</c:v>
                </c:pt>
                <c:pt idx="12">
                  <c:v>gobmk_13x13</c:v>
                </c:pt>
                <c:pt idx="13">
                  <c:v>lbm</c:v>
                </c:pt>
                <c:pt idx="14">
                  <c:v>gcc_s04</c:v>
                </c:pt>
                <c:pt idx="15">
                  <c:v>xalancbmk</c:v>
                </c:pt>
                <c:pt idx="16">
                  <c:v>calculix</c:v>
                </c:pt>
                <c:pt idx="17">
                  <c:v>GemsFDTD</c:v>
                </c:pt>
                <c:pt idx="18">
                  <c:v>gobmk_nngs</c:v>
                </c:pt>
                <c:pt idx="19">
                  <c:v>gcc_typeck</c:v>
                </c:pt>
                <c:pt idx="20">
                  <c:v>leslie3d</c:v>
                </c:pt>
                <c:pt idx="21">
                  <c:v>gcc_166</c:v>
                </c:pt>
                <c:pt idx="22">
                  <c:v>astar_biglakes</c:v>
                </c:pt>
                <c:pt idx="23">
                  <c:v>gcc_scilab</c:v>
                </c:pt>
                <c:pt idx="24">
                  <c:v>dealII</c:v>
                </c:pt>
                <c:pt idx="25">
                  <c:v>hmmer_retro</c:v>
                </c:pt>
                <c:pt idx="26">
                  <c:v>gamess_triazolium</c:v>
                </c:pt>
                <c:pt idx="27">
                  <c:v>soplex_pds</c:v>
                </c:pt>
                <c:pt idx="28">
                  <c:v>zeusmp</c:v>
                </c:pt>
                <c:pt idx="29">
                  <c:v>tonto</c:v>
                </c:pt>
                <c:pt idx="30">
                  <c:v>namd</c:v>
                </c:pt>
                <c:pt idx="31">
                  <c:v>cactusADM</c:v>
                </c:pt>
                <c:pt idx="32">
                  <c:v>milc</c:v>
                </c:pt>
                <c:pt idx="33">
                  <c:v>bzip2_html</c:v>
                </c:pt>
                <c:pt idx="34">
                  <c:v>astar_rivers</c:v>
                </c:pt>
                <c:pt idx="35">
                  <c:v>bwaves</c:v>
                </c:pt>
                <c:pt idx="36">
                  <c:v>mcf</c:v>
                </c:pt>
                <c:pt idx="37">
                  <c:v>bzip2_program</c:v>
                </c:pt>
                <c:pt idx="38">
                  <c:v>bzip2_liberty</c:v>
                </c:pt>
                <c:pt idx="39">
                  <c:v>gcc_g23</c:v>
                </c:pt>
                <c:pt idx="40">
                  <c:v>gobmk_score2</c:v>
                </c:pt>
                <c:pt idx="41">
                  <c:v>h264ref_sss</c:v>
                </c:pt>
                <c:pt idx="42">
                  <c:v>gcc_expr2</c:v>
                </c:pt>
                <c:pt idx="43">
                  <c:v>omnetpp</c:v>
                </c:pt>
                <c:pt idx="44">
                  <c:v>bzip2_combined</c:v>
                </c:pt>
                <c:pt idx="45">
                  <c:v>bzip2_chicken</c:v>
                </c:pt>
                <c:pt idx="46">
                  <c:v>perlbench_diffmail</c:v>
                </c:pt>
                <c:pt idx="47">
                  <c:v>gcc_200</c:v>
                </c:pt>
                <c:pt idx="48">
                  <c:v>h264ref_foreman</c:v>
                </c:pt>
                <c:pt idx="49">
                  <c:v>sjeng</c:v>
                </c:pt>
                <c:pt idx="50">
                  <c:v>libquantum</c:v>
                </c:pt>
                <c:pt idx="51">
                  <c:v>hmmer_nph3</c:v>
                </c:pt>
                <c:pt idx="52">
                  <c:v>gcc_expr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0.62010529999999997</c:v>
                </c:pt>
                <c:pt idx="1">
                  <c:v>1.8064837</c:v>
                </c:pt>
                <c:pt idx="2">
                  <c:v>5.4475594000000003</c:v>
                </c:pt>
                <c:pt idx="3">
                  <c:v>1.7918022</c:v>
                </c:pt>
                <c:pt idx="4">
                  <c:v>1.1377306</c:v>
                </c:pt>
                <c:pt idx="5">
                  <c:v>1.7073748</c:v>
                </c:pt>
                <c:pt idx="6">
                  <c:v>3.1906538000000002</c:v>
                </c:pt>
                <c:pt idx="7">
                  <c:v>0.40708208000000001</c:v>
                </c:pt>
                <c:pt idx="8">
                  <c:v>1.6781843999999999</c:v>
                </c:pt>
                <c:pt idx="9">
                  <c:v>5.6842439999999996</c:v>
                </c:pt>
                <c:pt idx="10">
                  <c:v>1.4150058999999999</c:v>
                </c:pt>
                <c:pt idx="11">
                  <c:v>4.9043359999999998</c:v>
                </c:pt>
                <c:pt idx="12">
                  <c:v>5.6502840000000001</c:v>
                </c:pt>
                <c:pt idx="13">
                  <c:v>0.32822812000000001</c:v>
                </c:pt>
                <c:pt idx="14">
                  <c:v>0.71625249999999996</c:v>
                </c:pt>
                <c:pt idx="15">
                  <c:v>0.57405810000000002</c:v>
                </c:pt>
                <c:pt idx="16">
                  <c:v>0.71583574999999999</c:v>
                </c:pt>
                <c:pt idx="17">
                  <c:v>2.0089383999999998E-2</c:v>
                </c:pt>
                <c:pt idx="18">
                  <c:v>4.7771710000000001</c:v>
                </c:pt>
                <c:pt idx="19">
                  <c:v>0.91522884000000004</c:v>
                </c:pt>
                <c:pt idx="20">
                  <c:v>2.2322656999999999E-2</c:v>
                </c:pt>
                <c:pt idx="21">
                  <c:v>0.63614510000000002</c:v>
                </c:pt>
                <c:pt idx="22">
                  <c:v>2.5259366000000001</c:v>
                </c:pt>
                <c:pt idx="23">
                  <c:v>2.9218278</c:v>
                </c:pt>
                <c:pt idx="24">
                  <c:v>0.68775010000000003</c:v>
                </c:pt>
                <c:pt idx="25">
                  <c:v>5.2045690000000002</c:v>
                </c:pt>
                <c:pt idx="26">
                  <c:v>0.29329835999999998</c:v>
                </c:pt>
                <c:pt idx="27">
                  <c:v>4.2832165</c:v>
                </c:pt>
                <c:pt idx="28">
                  <c:v>1.6822363999999999E-2</c:v>
                </c:pt>
                <c:pt idx="29">
                  <c:v>0.43922925000000002</c:v>
                </c:pt>
                <c:pt idx="30">
                  <c:v>2.4932652000000002</c:v>
                </c:pt>
                <c:pt idx="31">
                  <c:v>0.26611874000000002</c:v>
                </c:pt>
                <c:pt idx="32">
                  <c:v>0.19929959999999999</c:v>
                </c:pt>
                <c:pt idx="33">
                  <c:v>2.5612816999999999</c:v>
                </c:pt>
                <c:pt idx="34">
                  <c:v>5.3163304</c:v>
                </c:pt>
                <c:pt idx="35">
                  <c:v>1.322536E-3</c:v>
                </c:pt>
                <c:pt idx="36">
                  <c:v>4.7608240000000004</c:v>
                </c:pt>
                <c:pt idx="37">
                  <c:v>3.2606792000000002</c:v>
                </c:pt>
                <c:pt idx="38">
                  <c:v>0.82395019999999997</c:v>
                </c:pt>
                <c:pt idx="39">
                  <c:v>0.28552319999999998</c:v>
                </c:pt>
                <c:pt idx="40">
                  <c:v>4.8877040000000003</c:v>
                </c:pt>
                <c:pt idx="41">
                  <c:v>1.3111120000000001</c:v>
                </c:pt>
                <c:pt idx="42">
                  <c:v>0.92864393999999995</c:v>
                </c:pt>
                <c:pt idx="43">
                  <c:v>1.6223485</c:v>
                </c:pt>
                <c:pt idx="44">
                  <c:v>5.1875453</c:v>
                </c:pt>
                <c:pt idx="45">
                  <c:v>1.7873846</c:v>
                </c:pt>
                <c:pt idx="46">
                  <c:v>0.32594099999999998</c:v>
                </c:pt>
                <c:pt idx="47">
                  <c:v>1.9305483000000001</c:v>
                </c:pt>
                <c:pt idx="48">
                  <c:v>1.5869465</c:v>
                </c:pt>
                <c:pt idx="49">
                  <c:v>2.3810696999999998</c:v>
                </c:pt>
                <c:pt idx="50">
                  <c:v>5.1655422999999999E-2</c:v>
                </c:pt>
                <c:pt idx="51">
                  <c:v>5.8182836</c:v>
                </c:pt>
                <c:pt idx="52">
                  <c:v>3.4596719999999997E-2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48-4DB6-83DC-696395F7EB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decoupled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gamess_cytosine</c:v>
                </c:pt>
                <c:pt idx="1">
                  <c:v>soplex_ref</c:v>
                </c:pt>
                <c:pt idx="2">
                  <c:v>bzip2_source</c:v>
                </c:pt>
                <c:pt idx="3">
                  <c:v>gcc_cpdecl</c:v>
                </c:pt>
                <c:pt idx="4">
                  <c:v>perlbench_splitmail</c:v>
                </c:pt>
                <c:pt idx="5">
                  <c:v>sphinx3</c:v>
                </c:pt>
                <c:pt idx="6">
                  <c:v>gromacs</c:v>
                </c:pt>
                <c:pt idx="7">
                  <c:v>gamess_gradient</c:v>
                </c:pt>
                <c:pt idx="8">
                  <c:v>povray</c:v>
                </c:pt>
                <c:pt idx="9">
                  <c:v>gobmk_trevorc</c:v>
                </c:pt>
                <c:pt idx="10">
                  <c:v>perlbench_checkspam</c:v>
                </c:pt>
                <c:pt idx="11">
                  <c:v>gobmk_trevord</c:v>
                </c:pt>
                <c:pt idx="12">
                  <c:v>gobmk_13x13</c:v>
                </c:pt>
                <c:pt idx="13">
                  <c:v>lbm</c:v>
                </c:pt>
                <c:pt idx="14">
                  <c:v>gcc_s04</c:v>
                </c:pt>
                <c:pt idx="15">
                  <c:v>xalancbmk</c:v>
                </c:pt>
                <c:pt idx="16">
                  <c:v>calculix</c:v>
                </c:pt>
                <c:pt idx="17">
                  <c:v>GemsFDTD</c:v>
                </c:pt>
                <c:pt idx="18">
                  <c:v>gobmk_nngs</c:v>
                </c:pt>
                <c:pt idx="19">
                  <c:v>gcc_typeck</c:v>
                </c:pt>
                <c:pt idx="20">
                  <c:v>leslie3d</c:v>
                </c:pt>
                <c:pt idx="21">
                  <c:v>gcc_166</c:v>
                </c:pt>
                <c:pt idx="22">
                  <c:v>astar_biglakes</c:v>
                </c:pt>
                <c:pt idx="23">
                  <c:v>gcc_scilab</c:v>
                </c:pt>
                <c:pt idx="24">
                  <c:v>dealII</c:v>
                </c:pt>
                <c:pt idx="25">
                  <c:v>hmmer_retro</c:v>
                </c:pt>
                <c:pt idx="26">
                  <c:v>gamess_triazolium</c:v>
                </c:pt>
                <c:pt idx="27">
                  <c:v>soplex_pds</c:v>
                </c:pt>
                <c:pt idx="28">
                  <c:v>zeusmp</c:v>
                </c:pt>
                <c:pt idx="29">
                  <c:v>tonto</c:v>
                </c:pt>
                <c:pt idx="30">
                  <c:v>namd</c:v>
                </c:pt>
                <c:pt idx="31">
                  <c:v>cactusADM</c:v>
                </c:pt>
                <c:pt idx="32">
                  <c:v>milc</c:v>
                </c:pt>
                <c:pt idx="33">
                  <c:v>bzip2_html</c:v>
                </c:pt>
                <c:pt idx="34">
                  <c:v>astar_rivers</c:v>
                </c:pt>
                <c:pt idx="35">
                  <c:v>bwaves</c:v>
                </c:pt>
                <c:pt idx="36">
                  <c:v>mcf</c:v>
                </c:pt>
                <c:pt idx="37">
                  <c:v>bzip2_program</c:v>
                </c:pt>
                <c:pt idx="38">
                  <c:v>bzip2_liberty</c:v>
                </c:pt>
                <c:pt idx="39">
                  <c:v>gcc_g23</c:v>
                </c:pt>
                <c:pt idx="40">
                  <c:v>gobmk_score2</c:v>
                </c:pt>
                <c:pt idx="41">
                  <c:v>h264ref_sss</c:v>
                </c:pt>
                <c:pt idx="42">
                  <c:v>gcc_expr2</c:v>
                </c:pt>
                <c:pt idx="43">
                  <c:v>omnetpp</c:v>
                </c:pt>
                <c:pt idx="44">
                  <c:v>bzip2_combined</c:v>
                </c:pt>
                <c:pt idx="45">
                  <c:v>bzip2_chicken</c:v>
                </c:pt>
                <c:pt idx="46">
                  <c:v>perlbench_diffmail</c:v>
                </c:pt>
                <c:pt idx="47">
                  <c:v>gcc_200</c:v>
                </c:pt>
                <c:pt idx="48">
                  <c:v>h264ref_foreman</c:v>
                </c:pt>
                <c:pt idx="49">
                  <c:v>sjeng</c:v>
                </c:pt>
                <c:pt idx="50">
                  <c:v>libquantum</c:v>
                </c:pt>
                <c:pt idx="51">
                  <c:v>hmmer_nph3</c:v>
                </c:pt>
                <c:pt idx="52">
                  <c:v>gcc_expr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1.0217533000000001</c:v>
                </c:pt>
                <c:pt idx="1">
                  <c:v>3.8250074000000001</c:v>
                </c:pt>
                <c:pt idx="2">
                  <c:v>5.9068265000000002</c:v>
                </c:pt>
                <c:pt idx="3">
                  <c:v>1.1954429</c:v>
                </c:pt>
                <c:pt idx="4">
                  <c:v>0.16804606999999999</c:v>
                </c:pt>
                <c:pt idx="5">
                  <c:v>2.7118042</c:v>
                </c:pt>
                <c:pt idx="6">
                  <c:v>3.2223587</c:v>
                </c:pt>
                <c:pt idx="7">
                  <c:v>0.73201024999999997</c:v>
                </c:pt>
                <c:pt idx="8">
                  <c:v>0.42227226000000001</c:v>
                </c:pt>
                <c:pt idx="9">
                  <c:v>7.0428385999999996</c:v>
                </c:pt>
                <c:pt idx="10">
                  <c:v>2.0366749999999998</c:v>
                </c:pt>
                <c:pt idx="11">
                  <c:v>6.8610077</c:v>
                </c:pt>
                <c:pt idx="12">
                  <c:v>7.0240935999999996</c:v>
                </c:pt>
                <c:pt idx="13">
                  <c:v>0.20242460000000001</c:v>
                </c:pt>
                <c:pt idx="14">
                  <c:v>1.8132334999999999</c:v>
                </c:pt>
                <c:pt idx="15">
                  <c:v>0.36826029999999998</c:v>
                </c:pt>
                <c:pt idx="16">
                  <c:v>0.15771408000000001</c:v>
                </c:pt>
                <c:pt idx="17">
                  <c:v>0.34839988</c:v>
                </c:pt>
                <c:pt idx="18">
                  <c:v>6.3677549999999998</c:v>
                </c:pt>
                <c:pt idx="19">
                  <c:v>1.8401635999999999</c:v>
                </c:pt>
                <c:pt idx="20">
                  <c:v>0.50687470000000001</c:v>
                </c:pt>
                <c:pt idx="21">
                  <c:v>0.47904580000000002</c:v>
                </c:pt>
                <c:pt idx="22">
                  <c:v>3.4491260000000001</c:v>
                </c:pt>
                <c:pt idx="23">
                  <c:v>6.4389950000000002</c:v>
                </c:pt>
                <c:pt idx="24">
                  <c:v>0.91129934999999995</c:v>
                </c:pt>
                <c:pt idx="25">
                  <c:v>6.7253485</c:v>
                </c:pt>
                <c:pt idx="26">
                  <c:v>0.36359584</c:v>
                </c:pt>
                <c:pt idx="27">
                  <c:v>8.0404499999999999</c:v>
                </c:pt>
                <c:pt idx="28">
                  <c:v>7.1931049999999996E-2</c:v>
                </c:pt>
                <c:pt idx="29">
                  <c:v>0.64862883000000005</c:v>
                </c:pt>
                <c:pt idx="30">
                  <c:v>4.1282189999999996</c:v>
                </c:pt>
                <c:pt idx="31">
                  <c:v>0.53306140000000002</c:v>
                </c:pt>
                <c:pt idx="32">
                  <c:v>4.2798184000000003E-2</c:v>
                </c:pt>
                <c:pt idx="33">
                  <c:v>2.4440436000000001</c:v>
                </c:pt>
                <c:pt idx="34">
                  <c:v>7.357437</c:v>
                </c:pt>
                <c:pt idx="35">
                  <c:v>1.7100390000000001</c:v>
                </c:pt>
                <c:pt idx="36">
                  <c:v>8.2365829999999995</c:v>
                </c:pt>
                <c:pt idx="37">
                  <c:v>3.7540817</c:v>
                </c:pt>
                <c:pt idx="38">
                  <c:v>1.0094827</c:v>
                </c:pt>
                <c:pt idx="39">
                  <c:v>0.14458472999999999</c:v>
                </c:pt>
                <c:pt idx="40">
                  <c:v>6.4248190000000003</c:v>
                </c:pt>
                <c:pt idx="41">
                  <c:v>0.85931179999999996</c:v>
                </c:pt>
                <c:pt idx="42">
                  <c:v>1.9936602000000001</c:v>
                </c:pt>
                <c:pt idx="43">
                  <c:v>1.2659235</c:v>
                </c:pt>
                <c:pt idx="44">
                  <c:v>5.4711470000000002</c:v>
                </c:pt>
                <c:pt idx="45">
                  <c:v>2.3149302</c:v>
                </c:pt>
                <c:pt idx="46">
                  <c:v>0.17488100000000001</c:v>
                </c:pt>
                <c:pt idx="47">
                  <c:v>3.3400496999999998</c:v>
                </c:pt>
                <c:pt idx="48">
                  <c:v>1.1072900000000001</c:v>
                </c:pt>
                <c:pt idx="49">
                  <c:v>3.9188890000000001</c:v>
                </c:pt>
                <c:pt idx="50">
                  <c:v>5.3252485E-3</c:v>
                </c:pt>
                <c:pt idx="51">
                  <c:v>7.2057169999999999</c:v>
                </c:pt>
                <c:pt idx="52">
                  <c:v>2.6233373000000001E-2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48-4DB6-83DC-696395F7EB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coupled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gamess_cytosine</c:v>
                </c:pt>
                <c:pt idx="1">
                  <c:v>soplex_ref</c:v>
                </c:pt>
                <c:pt idx="2">
                  <c:v>bzip2_source</c:v>
                </c:pt>
                <c:pt idx="3">
                  <c:v>gcc_cpdecl</c:v>
                </c:pt>
                <c:pt idx="4">
                  <c:v>perlbench_splitmail</c:v>
                </c:pt>
                <c:pt idx="5">
                  <c:v>sphinx3</c:v>
                </c:pt>
                <c:pt idx="6">
                  <c:v>gromacs</c:v>
                </c:pt>
                <c:pt idx="7">
                  <c:v>gamess_gradient</c:v>
                </c:pt>
                <c:pt idx="8">
                  <c:v>povray</c:v>
                </c:pt>
                <c:pt idx="9">
                  <c:v>gobmk_trevorc</c:v>
                </c:pt>
                <c:pt idx="10">
                  <c:v>perlbench_checkspam</c:v>
                </c:pt>
                <c:pt idx="11">
                  <c:v>gobmk_trevord</c:v>
                </c:pt>
                <c:pt idx="12">
                  <c:v>gobmk_13x13</c:v>
                </c:pt>
                <c:pt idx="13">
                  <c:v>lbm</c:v>
                </c:pt>
                <c:pt idx="14">
                  <c:v>gcc_s04</c:v>
                </c:pt>
                <c:pt idx="15">
                  <c:v>xalancbmk</c:v>
                </c:pt>
                <c:pt idx="16">
                  <c:v>calculix</c:v>
                </c:pt>
                <c:pt idx="17">
                  <c:v>GemsFDTD</c:v>
                </c:pt>
                <c:pt idx="18">
                  <c:v>gobmk_nngs</c:v>
                </c:pt>
                <c:pt idx="19">
                  <c:v>gcc_typeck</c:v>
                </c:pt>
                <c:pt idx="20">
                  <c:v>leslie3d</c:v>
                </c:pt>
                <c:pt idx="21">
                  <c:v>gcc_166</c:v>
                </c:pt>
                <c:pt idx="22">
                  <c:v>astar_biglakes</c:v>
                </c:pt>
                <c:pt idx="23">
                  <c:v>gcc_scilab</c:v>
                </c:pt>
                <c:pt idx="24">
                  <c:v>dealII</c:v>
                </c:pt>
                <c:pt idx="25">
                  <c:v>hmmer_retro</c:v>
                </c:pt>
                <c:pt idx="26">
                  <c:v>gamess_triazolium</c:v>
                </c:pt>
                <c:pt idx="27">
                  <c:v>soplex_pds</c:v>
                </c:pt>
                <c:pt idx="28">
                  <c:v>zeusmp</c:v>
                </c:pt>
                <c:pt idx="29">
                  <c:v>tonto</c:v>
                </c:pt>
                <c:pt idx="30">
                  <c:v>namd</c:v>
                </c:pt>
                <c:pt idx="31">
                  <c:v>cactusADM</c:v>
                </c:pt>
                <c:pt idx="32">
                  <c:v>milc</c:v>
                </c:pt>
                <c:pt idx="33">
                  <c:v>bzip2_html</c:v>
                </c:pt>
                <c:pt idx="34">
                  <c:v>astar_rivers</c:v>
                </c:pt>
                <c:pt idx="35">
                  <c:v>bwaves</c:v>
                </c:pt>
                <c:pt idx="36">
                  <c:v>mcf</c:v>
                </c:pt>
                <c:pt idx="37">
                  <c:v>bzip2_program</c:v>
                </c:pt>
                <c:pt idx="38">
                  <c:v>bzip2_liberty</c:v>
                </c:pt>
                <c:pt idx="39">
                  <c:v>gcc_g23</c:v>
                </c:pt>
                <c:pt idx="40">
                  <c:v>gobmk_score2</c:v>
                </c:pt>
                <c:pt idx="41">
                  <c:v>h264ref_sss</c:v>
                </c:pt>
                <c:pt idx="42">
                  <c:v>gcc_expr2</c:v>
                </c:pt>
                <c:pt idx="43">
                  <c:v>omnetpp</c:v>
                </c:pt>
                <c:pt idx="44">
                  <c:v>bzip2_combined</c:v>
                </c:pt>
                <c:pt idx="45">
                  <c:v>bzip2_chicken</c:v>
                </c:pt>
                <c:pt idx="46">
                  <c:v>perlbench_diffmail</c:v>
                </c:pt>
                <c:pt idx="47">
                  <c:v>gcc_200</c:v>
                </c:pt>
                <c:pt idx="48">
                  <c:v>h264ref_foreman</c:v>
                </c:pt>
                <c:pt idx="49">
                  <c:v>sjeng</c:v>
                </c:pt>
                <c:pt idx="50">
                  <c:v>libquantum</c:v>
                </c:pt>
                <c:pt idx="51">
                  <c:v>hmmer_nph3</c:v>
                </c:pt>
                <c:pt idx="52">
                  <c:v>gcc_expr</c:v>
                </c:pt>
              </c:strCache>
            </c:strRef>
          </c:cat>
          <c:val>
            <c:numRef>
              <c:f>Sheet1!$D$2:$D$54</c:f>
              <c:numCache>
                <c:formatCode>General</c:formatCode>
                <c:ptCount val="53"/>
                <c:pt idx="0">
                  <c:v>1.0933463999999999</c:v>
                </c:pt>
                <c:pt idx="1">
                  <c:v>1.7952442</c:v>
                </c:pt>
                <c:pt idx="2">
                  <c:v>4.5154443000000004</c:v>
                </c:pt>
                <c:pt idx="3">
                  <c:v>1.1016037000000001</c:v>
                </c:pt>
                <c:pt idx="4">
                  <c:v>0.40407723000000001</c:v>
                </c:pt>
                <c:pt idx="5">
                  <c:v>1.8791069</c:v>
                </c:pt>
                <c:pt idx="6">
                  <c:v>2.1888551999999999</c:v>
                </c:pt>
                <c:pt idx="7">
                  <c:v>0.64451754000000006</c:v>
                </c:pt>
                <c:pt idx="8">
                  <c:v>2.0026001999999998</c:v>
                </c:pt>
                <c:pt idx="9">
                  <c:v>7.156542</c:v>
                </c:pt>
                <c:pt idx="10">
                  <c:v>1.8315383999999999</c:v>
                </c:pt>
                <c:pt idx="11">
                  <c:v>6.1455200000000003</c:v>
                </c:pt>
                <c:pt idx="12">
                  <c:v>6.405227</c:v>
                </c:pt>
                <c:pt idx="13">
                  <c:v>0.27956340000000002</c:v>
                </c:pt>
                <c:pt idx="14">
                  <c:v>0.92732203000000002</c:v>
                </c:pt>
                <c:pt idx="15">
                  <c:v>0.76805334999999997</c:v>
                </c:pt>
                <c:pt idx="16">
                  <c:v>5.8963000000000002E-2</c:v>
                </c:pt>
                <c:pt idx="17">
                  <c:v>0.23175082999999999</c:v>
                </c:pt>
                <c:pt idx="18">
                  <c:v>6.1752833999999996</c:v>
                </c:pt>
                <c:pt idx="19">
                  <c:v>1.1740934000000001</c:v>
                </c:pt>
                <c:pt idx="20">
                  <c:v>0.44019281999999998</c:v>
                </c:pt>
                <c:pt idx="21">
                  <c:v>1.2002122</c:v>
                </c:pt>
                <c:pt idx="22">
                  <c:v>3.0894308000000001</c:v>
                </c:pt>
                <c:pt idx="23">
                  <c:v>3.4393544</c:v>
                </c:pt>
                <c:pt idx="24">
                  <c:v>0.48771735999999999</c:v>
                </c:pt>
                <c:pt idx="25">
                  <c:v>5.0518099999999997</c:v>
                </c:pt>
                <c:pt idx="26">
                  <c:v>0.54324899999999998</c:v>
                </c:pt>
                <c:pt idx="27">
                  <c:v>3.5804128999999998</c:v>
                </c:pt>
                <c:pt idx="28">
                  <c:v>0.4576654</c:v>
                </c:pt>
                <c:pt idx="29">
                  <c:v>0.63805365999999997</c:v>
                </c:pt>
                <c:pt idx="30">
                  <c:v>1.9561265000000001</c:v>
                </c:pt>
                <c:pt idx="31">
                  <c:v>0.47621247</c:v>
                </c:pt>
                <c:pt idx="32">
                  <c:v>5.4068208E-2</c:v>
                </c:pt>
                <c:pt idx="33">
                  <c:v>1.9728985999999999</c:v>
                </c:pt>
                <c:pt idx="34">
                  <c:v>6.0976977000000003</c:v>
                </c:pt>
                <c:pt idx="35">
                  <c:v>0.10315781</c:v>
                </c:pt>
                <c:pt idx="36">
                  <c:v>4.6097627000000001</c:v>
                </c:pt>
                <c:pt idx="37">
                  <c:v>2.8091523999999999</c:v>
                </c:pt>
                <c:pt idx="38">
                  <c:v>0.68097370000000002</c:v>
                </c:pt>
                <c:pt idx="39">
                  <c:v>0.55527669999999996</c:v>
                </c:pt>
                <c:pt idx="40">
                  <c:v>5.4815180000000003</c:v>
                </c:pt>
                <c:pt idx="41">
                  <c:v>0.75809780000000004</c:v>
                </c:pt>
                <c:pt idx="42">
                  <c:v>1.2036651</c:v>
                </c:pt>
                <c:pt idx="43">
                  <c:v>1.6028886</c:v>
                </c:pt>
                <c:pt idx="44">
                  <c:v>4.404325</c:v>
                </c:pt>
                <c:pt idx="45">
                  <c:v>1.3752012</c:v>
                </c:pt>
                <c:pt idx="46">
                  <c:v>0.92669489999999999</c:v>
                </c:pt>
                <c:pt idx="47">
                  <c:v>2.4396445999999998</c:v>
                </c:pt>
                <c:pt idx="48">
                  <c:v>1.0834729999999999</c:v>
                </c:pt>
                <c:pt idx="49">
                  <c:v>4.1161669999999999</c:v>
                </c:pt>
                <c:pt idx="50">
                  <c:v>0.4576885</c:v>
                </c:pt>
                <c:pt idx="51">
                  <c:v>5.3294515999999996</c:v>
                </c:pt>
                <c:pt idx="52">
                  <c:v>6.1945951999999999E-2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48-4DB6-83DC-696395F7E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8810144"/>
        <c:axId val="1588820960"/>
      </c:barChart>
      <c:catAx>
        <c:axId val="15888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8820960"/>
        <c:crosses val="autoZero"/>
        <c:auto val="1"/>
        <c:lblAlgn val="ctr"/>
        <c:lblOffset val="100"/>
        <c:noMultiLvlLbl val="0"/>
      </c:catAx>
      <c:valAx>
        <c:axId val="158882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8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168F-B8C9-9225-EEB3-7E9F56AE4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36861-4B7A-83C5-7CE2-E881E7853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1D9E3-CF98-E793-98F8-BF57210F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F12D0-6C21-88AA-0927-69E9D874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8B53D-8854-B1FC-B450-AE63A9A6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5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E0281-AC21-A160-0897-1EA492A1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22BBE-6FB6-E670-16F8-95EF5FAFB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8C45F-77A7-99AE-2A83-594D5FB5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693CA-57D6-345A-6F5B-12A823C7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B98EA-D26F-04BE-DEC5-4F725FA8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DB4D5E-BAD8-E1E7-A0F8-5618D9EAF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D2196-531A-3C81-A808-8AB10D448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648DD-71C9-2263-081B-C1AFF9C6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6AC01-4ACF-FC5C-4F6E-9F9487DE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CAADF-A27E-31A7-45B9-42012E6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65E77-0066-D139-F148-D401AA25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23FF8-14A1-EE72-2AB5-F05E7315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3C404-29D6-B816-20CC-BA1F2AC5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9F091-F9D8-B3CF-A92F-889E2F11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ADC7E-5D37-8ABD-777F-A01611B6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97BF4-285D-A94D-022D-DBEE9A18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95884-929F-13B9-92DF-1219D6D3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B048D-AD4A-E9BB-B0A4-7C2E0543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6ECAE-F748-9374-AEA2-643832A6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89D30-A765-157B-C21C-CEE30A24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7D10-30D7-4E7A-17C5-6B031142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86202-38A9-A0FD-A97B-DC102F895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AAAC1-F0D3-D7E5-0E1C-6CADA722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33DED-32E6-2C35-2045-C234DE1F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4B4A6-7F1E-197D-2172-029D518E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8D7B9-4EED-079F-DA44-A8E6ADA5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C830D-2F07-5F5C-2EEE-D5013A7C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6C5A1-E5CB-D389-70E8-CD9BD3C1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CF7B4-4915-5A2F-9195-BA72E718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C50BF4-77F4-AF6F-D54C-A13194BC9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80376-7788-4810-96CD-735E5DA3E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FF2457-12A9-7F3E-F8E6-0F079F2F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22ABD-F81C-01BC-6BDD-CE776C65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D50A7-0B01-7123-3BB9-2DE3068D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9372A-F561-83A9-FA36-6B1C7F7A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D1E659-A9CF-F7DF-9183-6009BBCD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974A23-483A-D03D-C1B6-6FA0B2C1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D2256A-E47D-EBEF-7DA5-D976D4FA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3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DC1172-0B51-3D04-25AF-582FA732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F44AE3-F306-8F08-B024-1230EA1B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A6DE4-C4B3-36E3-A48E-251B85A4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10B3-D2C9-FF4E-8CDC-FF652C8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9639-3802-E51E-04EE-124C7926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6D8A0-37DD-7024-858A-8280C290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7B375-6C5C-55F0-4329-CD7DB8E0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D68B0-97FD-CE69-DCD7-BDC385F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33BF4-AE32-DA7C-9239-13673BE3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7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1A81-F537-C626-BA1C-5058A17A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4157EF-0D53-3704-57BB-171EFE31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955A2-B694-A90C-2FD7-B6674042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B9E73-A2C5-21B4-FD6B-7CA69659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ADF69-ED8C-C987-3E54-06EF15B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9CA3A-3F89-D60E-00E1-7C833717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7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ACD08-7904-C657-0ABA-189B3BFC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D39F6-34C8-4BA0-E5EF-F4315D82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A7ACF-6E8F-BF29-3958-E5854971B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DD50-B9AB-44B6-8874-BEB4005BD24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127A7-244D-4032-FFCC-8960FF88F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50DCB-12B7-8A00-9811-ECEE0C806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A4EC86A-E8AE-442B-23D2-6CF7ED398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95856"/>
              </p:ext>
            </p:extLst>
          </p:nvPr>
        </p:nvGraphicFramePr>
        <p:xfrm>
          <a:off x="1" y="719666"/>
          <a:ext cx="1211238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95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A4EC86A-E8AE-442B-23D2-6CF7ED398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045100"/>
              </p:ext>
            </p:extLst>
          </p:nvPr>
        </p:nvGraphicFramePr>
        <p:xfrm>
          <a:off x="1" y="719666"/>
          <a:ext cx="1211238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739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子航</dc:creator>
  <cp:lastModifiedBy>陈 子航</cp:lastModifiedBy>
  <cp:revision>1</cp:revision>
  <dcterms:created xsi:type="dcterms:W3CDTF">2022-10-13T01:30:59Z</dcterms:created>
  <dcterms:modified xsi:type="dcterms:W3CDTF">2022-10-13T01:35:11Z</dcterms:modified>
</cp:coreProperties>
</file>