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7C7B-D573-DFD7-2953-3A096F5E1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19FB9-ED53-3051-15A0-65E135F1C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8DDDF-B0EA-94FE-F920-C8E336DE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3B0CB-C9A2-396C-96E8-BF214886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3DBB9-2A32-5E9F-8E91-1CD42D08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0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3D13C-329C-C229-5E2A-A1074304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DFBFB-D8FC-2A50-7B70-AC97FB814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8CD39A-B722-C302-9559-A53C88FD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378D6-C03D-D2A5-5CE7-42C26B04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998F6-4CB8-B0C3-F282-B0FAE539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31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82FEC4-F695-95F1-0B2C-245C1302B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415D4-9808-FF2A-83E4-774307495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B5FC7-BF00-3CBC-FE96-A661B097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7A2D7-0FA5-85A5-9CC1-0D0163A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231F8-DE2E-9A9D-90CF-1B49E411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6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E82FA-6E4F-1245-891D-DB7DC5A9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8817D-3F8A-309B-5FAE-FD3C7DE6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D0CF97-1FEF-9B96-968C-786E7602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BDDC6-7FE0-1A5E-66FF-0CB6D962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513E02-CDAA-205C-803D-8B4EC999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9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16F1B-8C13-E6E5-4851-0EC27CF2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B57396-EDB8-E0ED-8C0F-53C18DA6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F6756-7814-A27D-007D-ECF0AEC6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CF7634-FAB9-3955-9C28-35906924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E9092-C445-EEF8-2822-54AD4E94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1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C0D81-265D-C0AF-AB49-1851CEB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C4142-E7ED-A9E8-F330-6BC6C3353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1C604-34FF-64F5-A023-E86B8910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FF76D-D385-8552-1BA1-F5E105FD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8D9C90-CC57-0514-0AC8-F9AD9F56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3DF55-C9CA-F629-F523-AF94BF26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8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3847E-55C9-B50B-3671-DFFDB29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818A69-FC19-AA3D-C1CD-95622D0A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ACB120-9FCF-4A9D-F0B9-BD6ACC7A5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879F3-A8E6-C7FA-0FD4-0D62FF889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AC4CE-58AD-3026-8FED-8DE83FEE1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EE1320-D183-BD67-358B-13BC36A2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F84D4E-C4EC-622E-7746-EE3E292C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B31BC2-A7D0-1EB2-076F-793BC8FF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15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444B7-33B1-204A-34F4-B39C0C71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BFF92C-DA6A-61C2-5E9C-B9F9C7C8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55AB7-35B7-AB9F-7ACA-DA34A3AC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73DA8B-0B0C-CFAD-84A1-16E78B07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53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4809EF-62B6-F3E1-E028-8CD70D99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233A9-A37B-D980-C6D2-ACB993379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CE179-052A-DF29-D316-A3C841C4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D6989-D391-2855-E854-DF9B2EDE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9A150-166F-DA43-73D3-758F3E1E2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73466C-AD6D-26F0-C121-6327AD86C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CDBCB2-16AB-5AD5-ED3B-947364A3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830831-D8C6-3C5C-352B-5F48CC7DA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ED235-82FA-DB80-49A5-0A93A6A6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9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59949-1CDF-9DA6-38D5-21BE3C64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18E2FE-6E7E-3A8A-502F-AE8A530C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9ECB2-EBC3-D531-3728-9F103EA5B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2D8A7-062C-ACF5-42BE-68E0565C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2BB0C-BA61-F18C-1BFC-AEF76213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6EE86-F8EE-BB25-83C9-7D0E380F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7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84FC2-6C09-CC52-D114-47911C67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B32128-278E-4196-B442-E11F6BF4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E37635-0DBB-BD60-DBD9-642812D8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25A2-1834-48D4-9E2D-CAB7719FBC7D}" type="datetimeFigureOut">
              <a:rPr lang="zh-CN" altLang="en-US" smtClean="0"/>
              <a:t>2023/11/11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EB9AD-94B2-8AE3-4AEC-66705CC9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C2340-2F30-7A3F-38E6-D0D271BD4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BBD2B-CE26-4225-83B7-ABF9C59619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85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1BCEFE-BB77-8501-14AE-75621981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804" y="2360840"/>
            <a:ext cx="3009900" cy="2276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801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08B18B0E-E7AE-153C-23F6-02841E979EA9}"/>
              </a:ext>
            </a:extLst>
          </p:cNvPr>
          <p:cNvSpPr/>
          <p:nvPr/>
        </p:nvSpPr>
        <p:spPr>
          <a:xfrm>
            <a:off x="2333286" y="2044059"/>
            <a:ext cx="6411835" cy="2850671"/>
          </a:xfrm>
          <a:prstGeom prst="rect">
            <a:avLst/>
          </a:prstGeom>
          <a:solidFill>
            <a:srgbClr val="BDD7EE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loud-computing_348123">
            <a:extLst>
              <a:ext uri="{FF2B5EF4-FFF2-40B4-BE49-F238E27FC236}">
                <a16:creationId xmlns:a16="http://schemas.microsoft.com/office/drawing/2014/main" id="{668C54A5-F40E-01E3-9C2B-7A77BFF58B76}"/>
              </a:ext>
            </a:extLst>
          </p:cNvPr>
          <p:cNvSpPr>
            <a:spLocks noChangeAspect="1"/>
          </p:cNvSpPr>
          <p:nvPr/>
        </p:nvSpPr>
        <p:spPr bwMode="auto">
          <a:xfrm>
            <a:off x="7043797" y="1042193"/>
            <a:ext cx="1701323" cy="1701125"/>
          </a:xfrm>
          <a:custGeom>
            <a:avLst/>
            <a:gdLst>
              <a:gd name="T0" fmla="*/ 5776 w 6302"/>
              <a:gd name="T1" fmla="*/ 4472 h 6310"/>
              <a:gd name="T2" fmla="*/ 5270 w 6302"/>
              <a:gd name="T3" fmla="*/ 4866 h 6310"/>
              <a:gd name="T4" fmla="*/ 4858 w 6302"/>
              <a:gd name="T5" fmla="*/ 4866 h 6310"/>
              <a:gd name="T6" fmla="*/ 4858 w 6302"/>
              <a:gd name="T7" fmla="*/ 3708 h 6310"/>
              <a:gd name="T8" fmla="*/ 5776 w 6302"/>
              <a:gd name="T9" fmla="*/ 2634 h 6310"/>
              <a:gd name="T10" fmla="*/ 5050 w 6302"/>
              <a:gd name="T11" fmla="*/ 1594 h 6310"/>
              <a:gd name="T12" fmla="*/ 5094 w 6302"/>
              <a:gd name="T13" fmla="*/ 1179 h 6310"/>
              <a:gd name="T14" fmla="*/ 3822 w 6302"/>
              <a:gd name="T15" fmla="*/ 8 h 6310"/>
              <a:gd name="T16" fmla="*/ 2623 w 6302"/>
              <a:gd name="T17" fmla="*/ 780 h 6310"/>
              <a:gd name="T18" fmla="*/ 1936 w 6302"/>
              <a:gd name="T19" fmla="*/ 590 h 6310"/>
              <a:gd name="T20" fmla="*/ 1119 w 6302"/>
              <a:gd name="T21" fmla="*/ 1212 h 6310"/>
              <a:gd name="T22" fmla="*/ 1074 w 6302"/>
              <a:gd name="T23" fmla="*/ 1677 h 6310"/>
              <a:gd name="T24" fmla="*/ 525 w 6302"/>
              <a:gd name="T25" fmla="*/ 2634 h 6310"/>
              <a:gd name="T26" fmla="*/ 1444 w 6302"/>
              <a:gd name="T27" fmla="*/ 3706 h 6310"/>
              <a:gd name="T28" fmla="*/ 1444 w 6302"/>
              <a:gd name="T29" fmla="*/ 4866 h 6310"/>
              <a:gd name="T30" fmla="*/ 1032 w 6302"/>
              <a:gd name="T31" fmla="*/ 4866 h 6310"/>
              <a:gd name="T32" fmla="*/ 525 w 6302"/>
              <a:gd name="T33" fmla="*/ 4472 h 6310"/>
              <a:gd name="T34" fmla="*/ 0 w 6302"/>
              <a:gd name="T35" fmla="*/ 4997 h 6310"/>
              <a:gd name="T36" fmla="*/ 525 w 6302"/>
              <a:gd name="T37" fmla="*/ 5522 h 6310"/>
              <a:gd name="T38" fmla="*/ 1032 w 6302"/>
              <a:gd name="T39" fmla="*/ 5128 h 6310"/>
              <a:gd name="T40" fmla="*/ 1707 w 6302"/>
              <a:gd name="T41" fmla="*/ 5128 h 6310"/>
              <a:gd name="T42" fmla="*/ 1707 w 6302"/>
              <a:gd name="T43" fmla="*/ 3739 h 6310"/>
              <a:gd name="T44" fmla="*/ 1754 w 6302"/>
              <a:gd name="T45" fmla="*/ 3741 h 6310"/>
              <a:gd name="T46" fmla="*/ 2363 w 6302"/>
              <a:gd name="T47" fmla="*/ 3741 h 6310"/>
              <a:gd name="T48" fmla="*/ 2363 w 6302"/>
              <a:gd name="T49" fmla="*/ 5278 h 6310"/>
              <a:gd name="T50" fmla="*/ 1969 w 6302"/>
              <a:gd name="T51" fmla="*/ 5785 h 6310"/>
              <a:gd name="T52" fmla="*/ 2494 w 6302"/>
              <a:gd name="T53" fmla="*/ 6310 h 6310"/>
              <a:gd name="T54" fmla="*/ 3020 w 6302"/>
              <a:gd name="T55" fmla="*/ 5785 h 6310"/>
              <a:gd name="T56" fmla="*/ 2626 w 6302"/>
              <a:gd name="T57" fmla="*/ 5278 h 6310"/>
              <a:gd name="T58" fmla="*/ 2626 w 6302"/>
              <a:gd name="T59" fmla="*/ 3741 h 6310"/>
              <a:gd name="T60" fmla="*/ 3676 w 6302"/>
              <a:gd name="T61" fmla="*/ 3741 h 6310"/>
              <a:gd name="T62" fmla="*/ 3676 w 6302"/>
              <a:gd name="T63" fmla="*/ 5278 h 6310"/>
              <a:gd name="T64" fmla="*/ 3282 w 6302"/>
              <a:gd name="T65" fmla="*/ 5785 h 6310"/>
              <a:gd name="T66" fmla="*/ 3807 w 6302"/>
              <a:gd name="T67" fmla="*/ 6310 h 6310"/>
              <a:gd name="T68" fmla="*/ 4332 w 6302"/>
              <a:gd name="T69" fmla="*/ 5785 h 6310"/>
              <a:gd name="T70" fmla="*/ 3939 w 6302"/>
              <a:gd name="T71" fmla="*/ 5278 h 6310"/>
              <a:gd name="T72" fmla="*/ 3939 w 6302"/>
              <a:gd name="T73" fmla="*/ 3741 h 6310"/>
              <a:gd name="T74" fmla="*/ 4548 w 6302"/>
              <a:gd name="T75" fmla="*/ 3741 h 6310"/>
              <a:gd name="T76" fmla="*/ 4595 w 6302"/>
              <a:gd name="T77" fmla="*/ 3739 h 6310"/>
              <a:gd name="T78" fmla="*/ 4595 w 6302"/>
              <a:gd name="T79" fmla="*/ 5128 h 6310"/>
              <a:gd name="T80" fmla="*/ 5270 w 6302"/>
              <a:gd name="T81" fmla="*/ 5128 h 6310"/>
              <a:gd name="T82" fmla="*/ 5777 w 6302"/>
              <a:gd name="T83" fmla="*/ 5522 h 6310"/>
              <a:gd name="T84" fmla="*/ 6302 w 6302"/>
              <a:gd name="T85" fmla="*/ 4997 h 6310"/>
              <a:gd name="T86" fmla="*/ 5776 w 6302"/>
              <a:gd name="T87" fmla="*/ 4472 h 6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2" h="6310">
                <a:moveTo>
                  <a:pt x="5776" y="4472"/>
                </a:moveTo>
                <a:cubicBezTo>
                  <a:pt x="5532" y="4472"/>
                  <a:pt x="5329" y="4640"/>
                  <a:pt x="5270" y="4866"/>
                </a:cubicBezTo>
                <a:lnTo>
                  <a:pt x="4858" y="4866"/>
                </a:lnTo>
                <a:lnTo>
                  <a:pt x="4858" y="3708"/>
                </a:lnTo>
                <a:cubicBezTo>
                  <a:pt x="5405" y="3593"/>
                  <a:pt x="5776" y="3177"/>
                  <a:pt x="5776" y="2634"/>
                </a:cubicBezTo>
                <a:cubicBezTo>
                  <a:pt x="5776" y="2166"/>
                  <a:pt x="5478" y="1752"/>
                  <a:pt x="5050" y="1594"/>
                </a:cubicBezTo>
                <a:cubicBezTo>
                  <a:pt x="5089" y="1464"/>
                  <a:pt x="5103" y="1329"/>
                  <a:pt x="5094" y="1179"/>
                </a:cubicBezTo>
                <a:cubicBezTo>
                  <a:pt x="5054" y="539"/>
                  <a:pt x="4483" y="13"/>
                  <a:pt x="3822" y="8"/>
                </a:cubicBezTo>
                <a:cubicBezTo>
                  <a:pt x="3289" y="0"/>
                  <a:pt x="2820" y="318"/>
                  <a:pt x="2623" y="780"/>
                </a:cubicBezTo>
                <a:cubicBezTo>
                  <a:pt x="2430" y="636"/>
                  <a:pt x="2185" y="566"/>
                  <a:pt x="1936" y="590"/>
                </a:cubicBezTo>
                <a:cubicBezTo>
                  <a:pt x="1578" y="624"/>
                  <a:pt x="1264" y="861"/>
                  <a:pt x="1119" y="1212"/>
                </a:cubicBezTo>
                <a:cubicBezTo>
                  <a:pt x="1049" y="1379"/>
                  <a:pt x="1058" y="1564"/>
                  <a:pt x="1074" y="1677"/>
                </a:cubicBezTo>
                <a:cubicBezTo>
                  <a:pt x="738" y="1874"/>
                  <a:pt x="525" y="2239"/>
                  <a:pt x="525" y="2634"/>
                </a:cubicBezTo>
                <a:cubicBezTo>
                  <a:pt x="525" y="3167"/>
                  <a:pt x="903" y="3589"/>
                  <a:pt x="1444" y="3706"/>
                </a:cubicBezTo>
                <a:lnTo>
                  <a:pt x="1444" y="4866"/>
                </a:lnTo>
                <a:lnTo>
                  <a:pt x="1032" y="4866"/>
                </a:lnTo>
                <a:cubicBezTo>
                  <a:pt x="973" y="4640"/>
                  <a:pt x="769" y="4472"/>
                  <a:pt x="525" y="4472"/>
                </a:cubicBezTo>
                <a:cubicBezTo>
                  <a:pt x="235" y="4472"/>
                  <a:pt x="0" y="4707"/>
                  <a:pt x="0" y="4997"/>
                </a:cubicBezTo>
                <a:cubicBezTo>
                  <a:pt x="0" y="5286"/>
                  <a:pt x="235" y="5522"/>
                  <a:pt x="525" y="5522"/>
                </a:cubicBezTo>
                <a:cubicBezTo>
                  <a:pt x="769" y="5522"/>
                  <a:pt x="973" y="5354"/>
                  <a:pt x="1032" y="5128"/>
                </a:cubicBezTo>
                <a:lnTo>
                  <a:pt x="1707" y="5128"/>
                </a:lnTo>
                <a:lnTo>
                  <a:pt x="1707" y="3739"/>
                </a:lnTo>
                <a:cubicBezTo>
                  <a:pt x="1722" y="3739"/>
                  <a:pt x="1738" y="3741"/>
                  <a:pt x="1754" y="3741"/>
                </a:cubicBezTo>
                <a:lnTo>
                  <a:pt x="2363" y="3741"/>
                </a:lnTo>
                <a:lnTo>
                  <a:pt x="2363" y="5278"/>
                </a:lnTo>
                <a:cubicBezTo>
                  <a:pt x="2137" y="5337"/>
                  <a:pt x="1969" y="5540"/>
                  <a:pt x="1969" y="5785"/>
                </a:cubicBezTo>
                <a:cubicBezTo>
                  <a:pt x="1969" y="6073"/>
                  <a:pt x="2204" y="6310"/>
                  <a:pt x="2494" y="6310"/>
                </a:cubicBezTo>
                <a:cubicBezTo>
                  <a:pt x="2785" y="6310"/>
                  <a:pt x="3020" y="6073"/>
                  <a:pt x="3020" y="5785"/>
                </a:cubicBezTo>
                <a:cubicBezTo>
                  <a:pt x="3020" y="5540"/>
                  <a:pt x="2852" y="5337"/>
                  <a:pt x="2626" y="5278"/>
                </a:cubicBezTo>
                <a:lnTo>
                  <a:pt x="2626" y="3741"/>
                </a:lnTo>
                <a:lnTo>
                  <a:pt x="3676" y="3741"/>
                </a:lnTo>
                <a:lnTo>
                  <a:pt x="3676" y="5278"/>
                </a:lnTo>
                <a:cubicBezTo>
                  <a:pt x="3450" y="5337"/>
                  <a:pt x="3282" y="5540"/>
                  <a:pt x="3282" y="5785"/>
                </a:cubicBezTo>
                <a:cubicBezTo>
                  <a:pt x="3282" y="6073"/>
                  <a:pt x="3517" y="6310"/>
                  <a:pt x="3807" y="6310"/>
                </a:cubicBezTo>
                <a:cubicBezTo>
                  <a:pt x="4097" y="6310"/>
                  <a:pt x="4332" y="6073"/>
                  <a:pt x="4332" y="5785"/>
                </a:cubicBezTo>
                <a:cubicBezTo>
                  <a:pt x="4332" y="5540"/>
                  <a:pt x="4164" y="5337"/>
                  <a:pt x="3939" y="5278"/>
                </a:cubicBezTo>
                <a:lnTo>
                  <a:pt x="3939" y="3741"/>
                </a:lnTo>
                <a:lnTo>
                  <a:pt x="4548" y="3741"/>
                </a:lnTo>
                <a:cubicBezTo>
                  <a:pt x="4563" y="3741"/>
                  <a:pt x="4579" y="3739"/>
                  <a:pt x="4595" y="3739"/>
                </a:cubicBezTo>
                <a:lnTo>
                  <a:pt x="4595" y="5128"/>
                </a:lnTo>
                <a:lnTo>
                  <a:pt x="5270" y="5128"/>
                </a:lnTo>
                <a:cubicBezTo>
                  <a:pt x="5329" y="5354"/>
                  <a:pt x="5532" y="5522"/>
                  <a:pt x="5777" y="5522"/>
                </a:cubicBezTo>
                <a:cubicBezTo>
                  <a:pt x="6067" y="5522"/>
                  <a:pt x="6302" y="5286"/>
                  <a:pt x="6302" y="4997"/>
                </a:cubicBezTo>
                <a:cubicBezTo>
                  <a:pt x="6302" y="4707"/>
                  <a:pt x="6067" y="4472"/>
                  <a:pt x="5776" y="44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BBDC9A4-ED5E-7925-8960-F15DD17301CE}"/>
              </a:ext>
            </a:extLst>
          </p:cNvPr>
          <p:cNvGrpSpPr/>
          <p:nvPr/>
        </p:nvGrpSpPr>
        <p:grpSpPr>
          <a:xfrm>
            <a:off x="2415713" y="2026607"/>
            <a:ext cx="5159646" cy="2738140"/>
            <a:chOff x="2489718" y="2012482"/>
            <a:chExt cx="5159646" cy="273814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8C82E0-DC1C-47ED-43CB-AE2E013A8985}"/>
                </a:ext>
              </a:extLst>
            </p:cNvPr>
            <p:cNvSpPr txBox="1"/>
            <p:nvPr/>
          </p:nvSpPr>
          <p:spPr>
            <a:xfrm>
              <a:off x="6156647" y="3196885"/>
              <a:ext cx="14927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/>
                <a:t>Testing</a:t>
              </a:r>
              <a:br>
                <a:rPr lang="en-US" altLang="zh-CN" sz="2400" b="1" dirty="0"/>
              </a:br>
              <a:r>
                <a:rPr lang="en-US" altLang="zh-CN" sz="2400" b="1" dirty="0"/>
                <a:t>Examples</a:t>
              </a:r>
              <a:endParaRPr lang="zh-CN" altLang="en-US" sz="2400" b="1" dirty="0"/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25D21F02-3AAC-0332-2D06-BF8D90207485}"/>
                </a:ext>
              </a:extLst>
            </p:cNvPr>
            <p:cNvSpPr/>
            <p:nvPr/>
          </p:nvSpPr>
          <p:spPr>
            <a:xfrm>
              <a:off x="5596811" y="3351129"/>
              <a:ext cx="559836" cy="522514"/>
            </a:xfrm>
            <a:prstGeom prst="plus">
              <a:avLst>
                <a:gd name="adj" fmla="val 460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20A1F26-10EF-9F0C-6169-1EF89BCE10C2}"/>
                </a:ext>
              </a:extLst>
            </p:cNvPr>
            <p:cNvGrpSpPr/>
            <p:nvPr/>
          </p:nvGrpSpPr>
          <p:grpSpPr>
            <a:xfrm>
              <a:off x="2489718" y="2012482"/>
              <a:ext cx="3009900" cy="2738140"/>
              <a:chOff x="2489718" y="2012482"/>
              <a:chExt cx="3009900" cy="273814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41BCEFE-BB77-8501-14AE-75621981A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9718" y="2474147"/>
                <a:ext cx="3009900" cy="2276475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C1E0C2-4D48-725E-3230-F4C08706B907}"/>
                  </a:ext>
                </a:extLst>
              </p:cNvPr>
              <p:cNvSpPr txBox="1"/>
              <p:nvPr/>
            </p:nvSpPr>
            <p:spPr>
              <a:xfrm>
                <a:off x="3183703" y="2012482"/>
                <a:ext cx="1361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Our APP</a:t>
                </a:r>
                <a:endParaRPr lang="zh-CN" altLang="en-US" sz="2400" b="1" dirty="0"/>
              </a:p>
            </p:txBody>
          </p:sp>
        </p:grp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3AA7B7-3E5B-6E9A-E537-19519EA71070}"/>
              </a:ext>
            </a:extLst>
          </p:cNvPr>
          <p:cNvCxnSpPr>
            <a:cxnSpLocks/>
            <a:endCxn id="14" idx="17"/>
          </p:cNvCxnSpPr>
          <p:nvPr/>
        </p:nvCxnSpPr>
        <p:spPr>
          <a:xfrm flipV="1">
            <a:off x="3316941" y="2389344"/>
            <a:ext cx="3726856" cy="182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C21A132-5957-219A-34CE-BFB895391583}"/>
              </a:ext>
            </a:extLst>
          </p:cNvPr>
          <p:cNvSpPr txBox="1"/>
          <p:nvPr/>
        </p:nvSpPr>
        <p:spPr>
          <a:xfrm>
            <a:off x="6119598" y="246479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TSG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5A47DA6-7E39-A644-A408-4757E2158510}"/>
              </a:ext>
            </a:extLst>
          </p:cNvPr>
          <p:cNvCxnSpPr>
            <a:cxnSpLocks/>
            <a:stCxn id="14" idx="25"/>
          </p:cNvCxnSpPr>
          <p:nvPr/>
        </p:nvCxnSpPr>
        <p:spPr>
          <a:xfrm flipH="1">
            <a:off x="3442447" y="2601782"/>
            <a:ext cx="4132912" cy="18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2E9B6DD-B328-ECF1-540B-AEC1C460FC14}"/>
              </a:ext>
            </a:extLst>
          </p:cNvPr>
          <p:cNvSpPr txBox="1"/>
          <p:nvPr/>
        </p:nvSpPr>
        <p:spPr>
          <a:xfrm>
            <a:off x="6964562" y="269522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CD09B2-66D4-9318-7369-F9A8A027B976}"/>
              </a:ext>
            </a:extLst>
          </p:cNvPr>
          <p:cNvSpPr txBox="1"/>
          <p:nvPr/>
        </p:nvSpPr>
        <p:spPr>
          <a:xfrm>
            <a:off x="7349373" y="1361531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TSG</a:t>
            </a:r>
            <a:r>
              <a:rPr lang="zh-CN" altLang="en-US" dirty="0">
                <a:solidFill>
                  <a:schemeClr val="bg1"/>
                </a:solidFill>
              </a:rPr>
              <a:t>→</a:t>
            </a:r>
            <a:r>
              <a:rPr lang="en-US" altLang="zh-CN" dirty="0">
                <a:solidFill>
                  <a:schemeClr val="bg1"/>
                </a:solidFill>
              </a:rPr>
              <a:t>MS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CCFBC7-A98C-0874-5DC0-5A4730DEE655}"/>
              </a:ext>
            </a:extLst>
          </p:cNvPr>
          <p:cNvSpPr txBox="1"/>
          <p:nvPr/>
        </p:nvSpPr>
        <p:spPr>
          <a:xfrm>
            <a:off x="4666680" y="1658818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This Repository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54C0F4-B7C2-CE6A-1F1E-8C1A0EB72013}"/>
              </a:ext>
            </a:extLst>
          </p:cNvPr>
          <p:cNvSpPr txBox="1"/>
          <p:nvPr/>
        </p:nvSpPr>
        <p:spPr>
          <a:xfrm>
            <a:off x="7426281" y="2052097"/>
            <a:ext cx="93635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08B18B0E-E7AE-153C-23F6-02841E979EA9}"/>
              </a:ext>
            </a:extLst>
          </p:cNvPr>
          <p:cNvSpPr/>
          <p:nvPr/>
        </p:nvSpPr>
        <p:spPr>
          <a:xfrm>
            <a:off x="2333287" y="2044059"/>
            <a:ext cx="7883734" cy="2850671"/>
          </a:xfrm>
          <a:prstGeom prst="rect">
            <a:avLst/>
          </a:prstGeom>
          <a:solidFill>
            <a:srgbClr val="BDD7EE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cloud-computing_348123">
            <a:extLst>
              <a:ext uri="{FF2B5EF4-FFF2-40B4-BE49-F238E27FC236}">
                <a16:creationId xmlns:a16="http://schemas.microsoft.com/office/drawing/2014/main" id="{668C54A5-F40E-01E3-9C2B-7A77BFF58B76}"/>
              </a:ext>
            </a:extLst>
          </p:cNvPr>
          <p:cNvSpPr>
            <a:spLocks noChangeAspect="1"/>
          </p:cNvSpPr>
          <p:nvPr/>
        </p:nvSpPr>
        <p:spPr bwMode="auto">
          <a:xfrm>
            <a:off x="7043797" y="1042193"/>
            <a:ext cx="1701323" cy="1701125"/>
          </a:xfrm>
          <a:custGeom>
            <a:avLst/>
            <a:gdLst>
              <a:gd name="T0" fmla="*/ 5776 w 6302"/>
              <a:gd name="T1" fmla="*/ 4472 h 6310"/>
              <a:gd name="T2" fmla="*/ 5270 w 6302"/>
              <a:gd name="T3" fmla="*/ 4866 h 6310"/>
              <a:gd name="T4" fmla="*/ 4858 w 6302"/>
              <a:gd name="T5" fmla="*/ 4866 h 6310"/>
              <a:gd name="T6" fmla="*/ 4858 w 6302"/>
              <a:gd name="T7" fmla="*/ 3708 h 6310"/>
              <a:gd name="T8" fmla="*/ 5776 w 6302"/>
              <a:gd name="T9" fmla="*/ 2634 h 6310"/>
              <a:gd name="T10" fmla="*/ 5050 w 6302"/>
              <a:gd name="T11" fmla="*/ 1594 h 6310"/>
              <a:gd name="T12" fmla="*/ 5094 w 6302"/>
              <a:gd name="T13" fmla="*/ 1179 h 6310"/>
              <a:gd name="T14" fmla="*/ 3822 w 6302"/>
              <a:gd name="T15" fmla="*/ 8 h 6310"/>
              <a:gd name="T16" fmla="*/ 2623 w 6302"/>
              <a:gd name="T17" fmla="*/ 780 h 6310"/>
              <a:gd name="T18" fmla="*/ 1936 w 6302"/>
              <a:gd name="T19" fmla="*/ 590 h 6310"/>
              <a:gd name="T20" fmla="*/ 1119 w 6302"/>
              <a:gd name="T21" fmla="*/ 1212 h 6310"/>
              <a:gd name="T22" fmla="*/ 1074 w 6302"/>
              <a:gd name="T23" fmla="*/ 1677 h 6310"/>
              <a:gd name="T24" fmla="*/ 525 w 6302"/>
              <a:gd name="T25" fmla="*/ 2634 h 6310"/>
              <a:gd name="T26" fmla="*/ 1444 w 6302"/>
              <a:gd name="T27" fmla="*/ 3706 h 6310"/>
              <a:gd name="T28" fmla="*/ 1444 w 6302"/>
              <a:gd name="T29" fmla="*/ 4866 h 6310"/>
              <a:gd name="T30" fmla="*/ 1032 w 6302"/>
              <a:gd name="T31" fmla="*/ 4866 h 6310"/>
              <a:gd name="T32" fmla="*/ 525 w 6302"/>
              <a:gd name="T33" fmla="*/ 4472 h 6310"/>
              <a:gd name="T34" fmla="*/ 0 w 6302"/>
              <a:gd name="T35" fmla="*/ 4997 h 6310"/>
              <a:gd name="T36" fmla="*/ 525 w 6302"/>
              <a:gd name="T37" fmla="*/ 5522 h 6310"/>
              <a:gd name="T38" fmla="*/ 1032 w 6302"/>
              <a:gd name="T39" fmla="*/ 5128 h 6310"/>
              <a:gd name="T40" fmla="*/ 1707 w 6302"/>
              <a:gd name="T41" fmla="*/ 5128 h 6310"/>
              <a:gd name="T42" fmla="*/ 1707 w 6302"/>
              <a:gd name="T43" fmla="*/ 3739 h 6310"/>
              <a:gd name="T44" fmla="*/ 1754 w 6302"/>
              <a:gd name="T45" fmla="*/ 3741 h 6310"/>
              <a:gd name="T46" fmla="*/ 2363 w 6302"/>
              <a:gd name="T47" fmla="*/ 3741 h 6310"/>
              <a:gd name="T48" fmla="*/ 2363 w 6302"/>
              <a:gd name="T49" fmla="*/ 5278 h 6310"/>
              <a:gd name="T50" fmla="*/ 1969 w 6302"/>
              <a:gd name="T51" fmla="*/ 5785 h 6310"/>
              <a:gd name="T52" fmla="*/ 2494 w 6302"/>
              <a:gd name="T53" fmla="*/ 6310 h 6310"/>
              <a:gd name="T54" fmla="*/ 3020 w 6302"/>
              <a:gd name="T55" fmla="*/ 5785 h 6310"/>
              <a:gd name="T56" fmla="*/ 2626 w 6302"/>
              <a:gd name="T57" fmla="*/ 5278 h 6310"/>
              <a:gd name="T58" fmla="*/ 2626 w 6302"/>
              <a:gd name="T59" fmla="*/ 3741 h 6310"/>
              <a:gd name="T60" fmla="*/ 3676 w 6302"/>
              <a:gd name="T61" fmla="*/ 3741 h 6310"/>
              <a:gd name="T62" fmla="*/ 3676 w 6302"/>
              <a:gd name="T63" fmla="*/ 5278 h 6310"/>
              <a:gd name="T64" fmla="*/ 3282 w 6302"/>
              <a:gd name="T65" fmla="*/ 5785 h 6310"/>
              <a:gd name="T66" fmla="*/ 3807 w 6302"/>
              <a:gd name="T67" fmla="*/ 6310 h 6310"/>
              <a:gd name="T68" fmla="*/ 4332 w 6302"/>
              <a:gd name="T69" fmla="*/ 5785 h 6310"/>
              <a:gd name="T70" fmla="*/ 3939 w 6302"/>
              <a:gd name="T71" fmla="*/ 5278 h 6310"/>
              <a:gd name="T72" fmla="*/ 3939 w 6302"/>
              <a:gd name="T73" fmla="*/ 3741 h 6310"/>
              <a:gd name="T74" fmla="*/ 4548 w 6302"/>
              <a:gd name="T75" fmla="*/ 3741 h 6310"/>
              <a:gd name="T76" fmla="*/ 4595 w 6302"/>
              <a:gd name="T77" fmla="*/ 3739 h 6310"/>
              <a:gd name="T78" fmla="*/ 4595 w 6302"/>
              <a:gd name="T79" fmla="*/ 5128 h 6310"/>
              <a:gd name="T80" fmla="*/ 5270 w 6302"/>
              <a:gd name="T81" fmla="*/ 5128 h 6310"/>
              <a:gd name="T82" fmla="*/ 5777 w 6302"/>
              <a:gd name="T83" fmla="*/ 5522 h 6310"/>
              <a:gd name="T84" fmla="*/ 6302 w 6302"/>
              <a:gd name="T85" fmla="*/ 4997 h 6310"/>
              <a:gd name="T86" fmla="*/ 5776 w 6302"/>
              <a:gd name="T87" fmla="*/ 4472 h 6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302" h="6310">
                <a:moveTo>
                  <a:pt x="5776" y="4472"/>
                </a:moveTo>
                <a:cubicBezTo>
                  <a:pt x="5532" y="4472"/>
                  <a:pt x="5329" y="4640"/>
                  <a:pt x="5270" y="4866"/>
                </a:cubicBezTo>
                <a:lnTo>
                  <a:pt x="4858" y="4866"/>
                </a:lnTo>
                <a:lnTo>
                  <a:pt x="4858" y="3708"/>
                </a:lnTo>
                <a:cubicBezTo>
                  <a:pt x="5405" y="3593"/>
                  <a:pt x="5776" y="3177"/>
                  <a:pt x="5776" y="2634"/>
                </a:cubicBezTo>
                <a:cubicBezTo>
                  <a:pt x="5776" y="2166"/>
                  <a:pt x="5478" y="1752"/>
                  <a:pt x="5050" y="1594"/>
                </a:cubicBezTo>
                <a:cubicBezTo>
                  <a:pt x="5089" y="1464"/>
                  <a:pt x="5103" y="1329"/>
                  <a:pt x="5094" y="1179"/>
                </a:cubicBezTo>
                <a:cubicBezTo>
                  <a:pt x="5054" y="539"/>
                  <a:pt x="4483" y="13"/>
                  <a:pt x="3822" y="8"/>
                </a:cubicBezTo>
                <a:cubicBezTo>
                  <a:pt x="3289" y="0"/>
                  <a:pt x="2820" y="318"/>
                  <a:pt x="2623" y="780"/>
                </a:cubicBezTo>
                <a:cubicBezTo>
                  <a:pt x="2430" y="636"/>
                  <a:pt x="2185" y="566"/>
                  <a:pt x="1936" y="590"/>
                </a:cubicBezTo>
                <a:cubicBezTo>
                  <a:pt x="1578" y="624"/>
                  <a:pt x="1264" y="861"/>
                  <a:pt x="1119" y="1212"/>
                </a:cubicBezTo>
                <a:cubicBezTo>
                  <a:pt x="1049" y="1379"/>
                  <a:pt x="1058" y="1564"/>
                  <a:pt x="1074" y="1677"/>
                </a:cubicBezTo>
                <a:cubicBezTo>
                  <a:pt x="738" y="1874"/>
                  <a:pt x="525" y="2239"/>
                  <a:pt x="525" y="2634"/>
                </a:cubicBezTo>
                <a:cubicBezTo>
                  <a:pt x="525" y="3167"/>
                  <a:pt x="903" y="3589"/>
                  <a:pt x="1444" y="3706"/>
                </a:cubicBezTo>
                <a:lnTo>
                  <a:pt x="1444" y="4866"/>
                </a:lnTo>
                <a:lnTo>
                  <a:pt x="1032" y="4866"/>
                </a:lnTo>
                <a:cubicBezTo>
                  <a:pt x="973" y="4640"/>
                  <a:pt x="769" y="4472"/>
                  <a:pt x="525" y="4472"/>
                </a:cubicBezTo>
                <a:cubicBezTo>
                  <a:pt x="235" y="4472"/>
                  <a:pt x="0" y="4707"/>
                  <a:pt x="0" y="4997"/>
                </a:cubicBezTo>
                <a:cubicBezTo>
                  <a:pt x="0" y="5286"/>
                  <a:pt x="235" y="5522"/>
                  <a:pt x="525" y="5522"/>
                </a:cubicBezTo>
                <a:cubicBezTo>
                  <a:pt x="769" y="5522"/>
                  <a:pt x="973" y="5354"/>
                  <a:pt x="1032" y="5128"/>
                </a:cubicBezTo>
                <a:lnTo>
                  <a:pt x="1707" y="5128"/>
                </a:lnTo>
                <a:lnTo>
                  <a:pt x="1707" y="3739"/>
                </a:lnTo>
                <a:cubicBezTo>
                  <a:pt x="1722" y="3739"/>
                  <a:pt x="1738" y="3741"/>
                  <a:pt x="1754" y="3741"/>
                </a:cubicBezTo>
                <a:lnTo>
                  <a:pt x="2363" y="3741"/>
                </a:lnTo>
                <a:lnTo>
                  <a:pt x="2363" y="5278"/>
                </a:lnTo>
                <a:cubicBezTo>
                  <a:pt x="2137" y="5337"/>
                  <a:pt x="1969" y="5540"/>
                  <a:pt x="1969" y="5785"/>
                </a:cubicBezTo>
                <a:cubicBezTo>
                  <a:pt x="1969" y="6073"/>
                  <a:pt x="2204" y="6310"/>
                  <a:pt x="2494" y="6310"/>
                </a:cubicBezTo>
                <a:cubicBezTo>
                  <a:pt x="2785" y="6310"/>
                  <a:pt x="3020" y="6073"/>
                  <a:pt x="3020" y="5785"/>
                </a:cubicBezTo>
                <a:cubicBezTo>
                  <a:pt x="3020" y="5540"/>
                  <a:pt x="2852" y="5337"/>
                  <a:pt x="2626" y="5278"/>
                </a:cubicBezTo>
                <a:lnTo>
                  <a:pt x="2626" y="3741"/>
                </a:lnTo>
                <a:lnTo>
                  <a:pt x="3676" y="3741"/>
                </a:lnTo>
                <a:lnTo>
                  <a:pt x="3676" y="5278"/>
                </a:lnTo>
                <a:cubicBezTo>
                  <a:pt x="3450" y="5337"/>
                  <a:pt x="3282" y="5540"/>
                  <a:pt x="3282" y="5785"/>
                </a:cubicBezTo>
                <a:cubicBezTo>
                  <a:pt x="3282" y="6073"/>
                  <a:pt x="3517" y="6310"/>
                  <a:pt x="3807" y="6310"/>
                </a:cubicBezTo>
                <a:cubicBezTo>
                  <a:pt x="4097" y="6310"/>
                  <a:pt x="4332" y="6073"/>
                  <a:pt x="4332" y="5785"/>
                </a:cubicBezTo>
                <a:cubicBezTo>
                  <a:pt x="4332" y="5540"/>
                  <a:pt x="4164" y="5337"/>
                  <a:pt x="3939" y="5278"/>
                </a:cubicBezTo>
                <a:lnTo>
                  <a:pt x="3939" y="3741"/>
                </a:lnTo>
                <a:lnTo>
                  <a:pt x="4548" y="3741"/>
                </a:lnTo>
                <a:cubicBezTo>
                  <a:pt x="4563" y="3741"/>
                  <a:pt x="4579" y="3739"/>
                  <a:pt x="4595" y="3739"/>
                </a:cubicBezTo>
                <a:lnTo>
                  <a:pt x="4595" y="5128"/>
                </a:lnTo>
                <a:lnTo>
                  <a:pt x="5270" y="5128"/>
                </a:lnTo>
                <a:cubicBezTo>
                  <a:pt x="5329" y="5354"/>
                  <a:pt x="5532" y="5522"/>
                  <a:pt x="5777" y="5522"/>
                </a:cubicBezTo>
                <a:cubicBezTo>
                  <a:pt x="6067" y="5522"/>
                  <a:pt x="6302" y="5286"/>
                  <a:pt x="6302" y="4997"/>
                </a:cubicBezTo>
                <a:cubicBezTo>
                  <a:pt x="6302" y="4707"/>
                  <a:pt x="6067" y="4472"/>
                  <a:pt x="5776" y="44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BBDC9A4-ED5E-7925-8960-F15DD17301CE}"/>
              </a:ext>
            </a:extLst>
          </p:cNvPr>
          <p:cNvGrpSpPr/>
          <p:nvPr/>
        </p:nvGrpSpPr>
        <p:grpSpPr>
          <a:xfrm>
            <a:off x="2415713" y="2026607"/>
            <a:ext cx="5159646" cy="2738140"/>
            <a:chOff x="2489718" y="2012482"/>
            <a:chExt cx="5159646" cy="273814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68C82E0-DC1C-47ED-43CB-AE2E013A8985}"/>
                </a:ext>
              </a:extLst>
            </p:cNvPr>
            <p:cNvSpPr txBox="1"/>
            <p:nvPr/>
          </p:nvSpPr>
          <p:spPr>
            <a:xfrm>
              <a:off x="6156647" y="3196885"/>
              <a:ext cx="14927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/>
                <a:t>Testing</a:t>
              </a:r>
              <a:br>
                <a:rPr lang="en-US" altLang="zh-CN" sz="2400" b="1" dirty="0"/>
              </a:br>
              <a:r>
                <a:rPr lang="en-US" altLang="zh-CN" sz="2400" b="1" dirty="0"/>
                <a:t>Examples</a:t>
              </a:r>
              <a:endParaRPr lang="zh-CN" altLang="en-US" sz="2400" b="1" dirty="0"/>
            </a:p>
          </p:txBody>
        </p:sp>
        <p:sp>
          <p:nvSpPr>
            <p:cNvPr id="17" name="十字形 16">
              <a:extLst>
                <a:ext uri="{FF2B5EF4-FFF2-40B4-BE49-F238E27FC236}">
                  <a16:creationId xmlns:a16="http://schemas.microsoft.com/office/drawing/2014/main" id="{25D21F02-3AAC-0332-2D06-BF8D90207485}"/>
                </a:ext>
              </a:extLst>
            </p:cNvPr>
            <p:cNvSpPr/>
            <p:nvPr/>
          </p:nvSpPr>
          <p:spPr>
            <a:xfrm>
              <a:off x="5596811" y="3351129"/>
              <a:ext cx="559836" cy="522514"/>
            </a:xfrm>
            <a:prstGeom prst="plus">
              <a:avLst>
                <a:gd name="adj" fmla="val 460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20A1F26-10EF-9F0C-6169-1EF89BCE10C2}"/>
                </a:ext>
              </a:extLst>
            </p:cNvPr>
            <p:cNvGrpSpPr/>
            <p:nvPr/>
          </p:nvGrpSpPr>
          <p:grpSpPr>
            <a:xfrm>
              <a:off x="2489718" y="2012482"/>
              <a:ext cx="3009900" cy="2738140"/>
              <a:chOff x="2489718" y="2012482"/>
              <a:chExt cx="3009900" cy="273814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941BCEFE-BB77-8501-14AE-75621981A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9718" y="2474147"/>
                <a:ext cx="3009900" cy="2276475"/>
              </a:xfrm>
              <a:prstGeom prst="rect">
                <a:avLst/>
              </a:prstGeom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7C1E0C2-4D48-725E-3230-F4C08706B907}"/>
                  </a:ext>
                </a:extLst>
              </p:cNvPr>
              <p:cNvSpPr txBox="1"/>
              <p:nvPr/>
            </p:nvSpPr>
            <p:spPr>
              <a:xfrm>
                <a:off x="3183703" y="2012482"/>
                <a:ext cx="1361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b="1" dirty="0"/>
                  <a:t>Our APP</a:t>
                </a:r>
                <a:endParaRPr lang="zh-CN" altLang="en-US" sz="2400" b="1" dirty="0"/>
              </a:p>
            </p:txBody>
          </p:sp>
        </p:grp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3AA7B7-3E5B-6E9A-E537-19519EA71070}"/>
              </a:ext>
            </a:extLst>
          </p:cNvPr>
          <p:cNvCxnSpPr>
            <a:cxnSpLocks/>
            <a:endCxn id="14" idx="17"/>
          </p:cNvCxnSpPr>
          <p:nvPr/>
        </p:nvCxnSpPr>
        <p:spPr>
          <a:xfrm flipV="1">
            <a:off x="3316941" y="2389344"/>
            <a:ext cx="3726856" cy="182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C21A132-5957-219A-34CE-BFB895391583}"/>
              </a:ext>
            </a:extLst>
          </p:cNvPr>
          <p:cNvSpPr txBox="1"/>
          <p:nvPr/>
        </p:nvSpPr>
        <p:spPr>
          <a:xfrm>
            <a:off x="6119598" y="246479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TSG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5A47DA6-7E39-A644-A408-4757E2158510}"/>
              </a:ext>
            </a:extLst>
          </p:cNvPr>
          <p:cNvCxnSpPr>
            <a:cxnSpLocks/>
            <a:stCxn id="14" idx="25"/>
          </p:cNvCxnSpPr>
          <p:nvPr/>
        </p:nvCxnSpPr>
        <p:spPr>
          <a:xfrm flipH="1">
            <a:off x="3442447" y="2601782"/>
            <a:ext cx="4132912" cy="18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2E9B6DD-B328-ECF1-540B-AEC1C460FC14}"/>
              </a:ext>
            </a:extLst>
          </p:cNvPr>
          <p:cNvSpPr txBox="1"/>
          <p:nvPr/>
        </p:nvSpPr>
        <p:spPr>
          <a:xfrm>
            <a:off x="6964562" y="2695220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MS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4CD09B2-66D4-9318-7369-F9A8A027B976}"/>
              </a:ext>
            </a:extLst>
          </p:cNvPr>
          <p:cNvSpPr txBox="1"/>
          <p:nvPr/>
        </p:nvSpPr>
        <p:spPr>
          <a:xfrm>
            <a:off x="7349373" y="1361531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TSG</a:t>
            </a:r>
            <a:r>
              <a:rPr lang="zh-CN" altLang="en-US" dirty="0">
                <a:solidFill>
                  <a:schemeClr val="bg1"/>
                </a:solidFill>
              </a:rPr>
              <a:t>→</a:t>
            </a:r>
            <a:r>
              <a:rPr lang="en-US" altLang="zh-CN" dirty="0">
                <a:solidFill>
                  <a:schemeClr val="bg1"/>
                </a:solidFill>
              </a:rPr>
              <a:t>MS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FCCFBC7-A98C-0874-5DC0-5A4730DEE655}"/>
              </a:ext>
            </a:extLst>
          </p:cNvPr>
          <p:cNvSpPr txBox="1"/>
          <p:nvPr/>
        </p:nvSpPr>
        <p:spPr>
          <a:xfrm>
            <a:off x="4666680" y="1658818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This Repository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54C0F4-B7C2-CE6A-1F1E-8C1A0EB72013}"/>
              </a:ext>
            </a:extLst>
          </p:cNvPr>
          <p:cNvSpPr txBox="1"/>
          <p:nvPr/>
        </p:nvSpPr>
        <p:spPr>
          <a:xfrm>
            <a:off x="7426281" y="2052097"/>
            <a:ext cx="93635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546A5D-7657-B71A-1CA4-25D2770C73AB}"/>
              </a:ext>
            </a:extLst>
          </p:cNvPr>
          <p:cNvSpPr txBox="1"/>
          <p:nvPr/>
        </p:nvSpPr>
        <p:spPr>
          <a:xfrm>
            <a:off x="8218487" y="3265666"/>
            <a:ext cx="1766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Experiment</a:t>
            </a:r>
            <a:br>
              <a:rPr lang="en-US" altLang="zh-CN" sz="2400" b="1" dirty="0"/>
            </a:br>
            <a:r>
              <a:rPr lang="en-US" altLang="zh-CN" sz="2400" b="1" dirty="0"/>
              <a:t>Codes</a:t>
            </a:r>
            <a:endParaRPr lang="zh-CN" altLang="en-US" sz="2400" b="1" dirty="0"/>
          </a:p>
        </p:txBody>
      </p:sp>
      <p:sp>
        <p:nvSpPr>
          <p:cNvPr id="3" name="十字形 2">
            <a:extLst>
              <a:ext uri="{FF2B5EF4-FFF2-40B4-BE49-F238E27FC236}">
                <a16:creationId xmlns:a16="http://schemas.microsoft.com/office/drawing/2014/main" id="{6CAD925D-281B-EE5B-29E8-60686881FDB9}"/>
              </a:ext>
            </a:extLst>
          </p:cNvPr>
          <p:cNvSpPr/>
          <p:nvPr/>
        </p:nvSpPr>
        <p:spPr>
          <a:xfrm>
            <a:off x="7591153" y="3365254"/>
            <a:ext cx="559836" cy="522514"/>
          </a:xfrm>
          <a:prstGeom prst="plus">
            <a:avLst>
              <a:gd name="adj" fmla="val 460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2462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43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43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21433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酱</dc:creator>
  <cp:lastModifiedBy>酱 金</cp:lastModifiedBy>
  <cp:revision>7</cp:revision>
  <dcterms:created xsi:type="dcterms:W3CDTF">2023-08-11T14:08:27Z</dcterms:created>
  <dcterms:modified xsi:type="dcterms:W3CDTF">2023-11-11T14:10:50Z</dcterms:modified>
</cp:coreProperties>
</file>