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8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4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3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6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C49E-2BF1-4B99-A731-F1488654A60C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4898-916A-4910-9109-B255B124D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868144" y="332656"/>
            <a:ext cx="2808312" cy="1224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915987" y="367550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oper Black" pitchFamily="18" charset="0"/>
              </a:rPr>
              <a:t>ACTIONS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2118" y="783623"/>
            <a:ext cx="4711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Action</a:t>
            </a:r>
            <a:r>
              <a:rPr lang="en-US" sz="1000" dirty="0" smtClean="0"/>
              <a:t> – </a:t>
            </a:r>
            <a:r>
              <a:rPr lang="ru-RU" sz="1000" dirty="0" smtClean="0"/>
              <a:t>объект или функция, возвращающая объект. Объект обязательно должен иметь поле </a:t>
            </a:r>
            <a:r>
              <a:rPr lang="en-US" sz="1000" b="1" dirty="0" smtClean="0"/>
              <a:t>type</a:t>
            </a:r>
            <a:r>
              <a:rPr lang="ru-RU" sz="1000" dirty="0" smtClean="0"/>
              <a:t>. Может иметь и другие поля. В </a:t>
            </a:r>
            <a:r>
              <a:rPr lang="en-US" sz="1000" dirty="0" smtClean="0"/>
              <a:t>Action</a:t>
            </a:r>
            <a:r>
              <a:rPr lang="ru-RU" sz="1000" dirty="0" smtClean="0"/>
              <a:t> необходимо указать, </a:t>
            </a:r>
            <a:endParaRPr lang="en-US" sz="1000" dirty="0" smtClean="0"/>
          </a:p>
          <a:p>
            <a:r>
              <a:rPr lang="ru-RU" sz="1000" b="1" dirty="0" smtClean="0"/>
              <a:t>ЧТО БУДЕМ ДЕЛАТЬ И ЧТО ДЛЯ ЭТОГО НУЖНО.</a:t>
            </a:r>
            <a:endParaRPr lang="ru-RU" sz="1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99992" y="2348880"/>
            <a:ext cx="4176464" cy="4009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17359" y="2371868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oper Black" pitchFamily="18" charset="0"/>
              </a:rPr>
              <a:t>STORE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118" y="1308260"/>
            <a:ext cx="3631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Store</a:t>
            </a:r>
            <a:r>
              <a:rPr lang="ru-RU" sz="1100" b="1" dirty="0" smtClean="0"/>
              <a:t> </a:t>
            </a:r>
            <a:r>
              <a:rPr lang="en-US" sz="1100" dirty="0" smtClean="0"/>
              <a:t>–</a:t>
            </a:r>
            <a:r>
              <a:rPr lang="ru-RU" sz="1100" dirty="0" smtClean="0"/>
              <a:t> хранилище состояния всего приложения.</a:t>
            </a:r>
            <a:endParaRPr lang="ru-RU" sz="11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16016" y="2717068"/>
            <a:ext cx="2556284" cy="495908"/>
          </a:xfrm>
          <a:prstGeom prst="round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store.dispatch</a:t>
            </a:r>
            <a:r>
              <a:rPr lang="en-US" sz="2000" b="1" dirty="0" smtClean="0"/>
              <a:t>(action</a:t>
            </a:r>
            <a:r>
              <a:rPr lang="en-US" sz="2200" b="1" dirty="0" smtClean="0"/>
              <a:t>)</a:t>
            </a:r>
            <a:endParaRPr lang="ru-RU" sz="2200" b="1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6408204" y="1556792"/>
            <a:ext cx="180020" cy="107715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84611" y="1806000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action</a:t>
            </a:r>
            <a:endParaRPr lang="ru-RU" sz="16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716016" y="3273868"/>
            <a:ext cx="288032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788024" y="3237349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store.subscribe</a:t>
            </a:r>
            <a:r>
              <a:rPr lang="en-US" dirty="0" smtClean="0"/>
              <a:t>(callback)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723224" y="3623757"/>
            <a:ext cx="287311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795232" y="3587238"/>
            <a:ext cx="26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store.createStore</a:t>
            </a:r>
            <a:r>
              <a:rPr lang="en-US" dirty="0" smtClean="0"/>
              <a:t>(reducer)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243857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oper Black" pitchFamily="18" charset="0"/>
              </a:rPr>
              <a:t>REDUX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28960" y="4322194"/>
            <a:ext cx="1819494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count : 0,</a:t>
            </a:r>
          </a:p>
          <a:p>
            <a:r>
              <a:rPr lang="en-US" sz="2000" dirty="0" smtClean="0"/>
              <a:t>     color  : ‘red’</a:t>
            </a:r>
            <a:endParaRPr lang="en-US" sz="2000" dirty="0"/>
          </a:p>
          <a:p>
            <a:r>
              <a:rPr lang="en-US" sz="2000" dirty="0" smtClean="0"/>
              <a:t>}</a:t>
            </a:r>
          </a:p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00008" y="4369853"/>
            <a:ext cx="101168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old state</a:t>
            </a:r>
            <a:endParaRPr lang="ru-RU" b="1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92118" y="3976440"/>
            <a:ext cx="3178081" cy="2404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94314" y="40295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oper Black" pitchFamily="18" charset="0"/>
              </a:rPr>
              <a:t>REDUCER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2780" y="1569870"/>
            <a:ext cx="44332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Reducer</a:t>
            </a:r>
            <a:r>
              <a:rPr lang="en-US" sz="1100" dirty="0" smtClean="0"/>
              <a:t> </a:t>
            </a:r>
            <a:r>
              <a:rPr lang="en-US" sz="1100" dirty="0" smtClean="0"/>
              <a:t>– </a:t>
            </a:r>
            <a:r>
              <a:rPr lang="ru-RU" sz="1100" dirty="0" smtClean="0"/>
              <a:t>это чистая функция (</a:t>
            </a:r>
            <a:r>
              <a:rPr lang="en-US" sz="1100" dirty="0" smtClean="0"/>
              <a:t>pure function</a:t>
            </a:r>
            <a:r>
              <a:rPr lang="ru-RU" sz="1100" dirty="0" smtClean="0"/>
              <a:t>), в которой реализована логика того,  </a:t>
            </a:r>
            <a:r>
              <a:rPr lang="ru-RU" sz="1100" b="1" dirty="0" smtClean="0"/>
              <a:t>КАК БУДЕМ ДЕЛАТЬ</a:t>
            </a:r>
            <a:r>
              <a:rPr lang="ru-RU" sz="1100" dirty="0" smtClean="0"/>
              <a:t>. Всегда возвращает объект </a:t>
            </a:r>
            <a:r>
              <a:rPr lang="en-US" sz="1100" b="1" dirty="0" smtClean="0"/>
              <a:t>state</a:t>
            </a:r>
            <a:r>
              <a:rPr lang="ru-RU" sz="1100" dirty="0" smtClean="0"/>
              <a:t>. </a:t>
            </a:r>
          </a:p>
          <a:p>
            <a:r>
              <a:rPr lang="ru-RU" sz="1100" dirty="0" smtClean="0"/>
              <a:t>Т.к. </a:t>
            </a:r>
            <a:r>
              <a:rPr lang="en-US" sz="1100" dirty="0" smtClean="0"/>
              <a:t>React</a:t>
            </a:r>
            <a:r>
              <a:rPr lang="ru-RU" sz="1100" dirty="0" smtClean="0"/>
              <a:t> реагирует на изменение </a:t>
            </a:r>
            <a:r>
              <a:rPr lang="en-US" sz="1100" b="1" dirty="0" smtClean="0"/>
              <a:t>state</a:t>
            </a:r>
            <a:r>
              <a:rPr lang="ru-RU" sz="1100" dirty="0" smtClean="0"/>
              <a:t> только в том случае, когда меняется указатель на объект </a:t>
            </a:r>
            <a:r>
              <a:rPr lang="en-US" sz="1100" b="1" dirty="0" smtClean="0"/>
              <a:t>state</a:t>
            </a:r>
            <a:r>
              <a:rPr lang="ru-RU" sz="1100" dirty="0" smtClean="0"/>
              <a:t>, необходимо позаботиться о том, чтобы всегда возвращался НОВЫЙ объект </a:t>
            </a:r>
            <a:r>
              <a:rPr lang="en-US" sz="1100" b="1" dirty="0" smtClean="0"/>
              <a:t>state</a:t>
            </a:r>
            <a:r>
              <a:rPr lang="en-US" sz="1100" dirty="0" smtClean="0"/>
              <a:t>.</a:t>
            </a:r>
            <a:endParaRPr lang="ru-R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194680" y="5851039"/>
            <a:ext cx="11179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ru-RU" b="1" dirty="0"/>
          </a:p>
        </p:txBody>
      </p:sp>
      <p:sp>
        <p:nvSpPr>
          <p:cNvPr id="29" name="Стрелка вниз 28"/>
          <p:cNvSpPr/>
          <p:nvPr/>
        </p:nvSpPr>
        <p:spPr>
          <a:xfrm>
            <a:off x="1835536" y="2790902"/>
            <a:ext cx="165415" cy="114215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>
            <a:off x="2153344" y="3062186"/>
            <a:ext cx="165415" cy="87087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276979" y="3070265"/>
            <a:ext cx="2386441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964007" y="2787712"/>
            <a:ext cx="2699413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3470199" y="5915664"/>
            <a:ext cx="3690886" cy="180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060205" y="2967424"/>
            <a:ext cx="79916" cy="14129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лево 35"/>
          <p:cNvSpPr/>
          <p:nvPr/>
        </p:nvSpPr>
        <p:spPr>
          <a:xfrm>
            <a:off x="7302098" y="2854190"/>
            <a:ext cx="832911" cy="152580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2236051" y="3336474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action</a:t>
            </a:r>
            <a:endParaRPr lang="ru-R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016" y="3328344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old state</a:t>
            </a:r>
            <a:endParaRPr lang="ru-R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524" y="694787"/>
            <a:ext cx="19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const</a:t>
            </a:r>
            <a:r>
              <a:rPr lang="en-US" sz="1200" i="1" dirty="0" smtClean="0"/>
              <a:t> add = { type : ‘ADD’}</a:t>
            </a:r>
          </a:p>
          <a:p>
            <a:endParaRPr lang="en-US" sz="1200" i="1" dirty="0" smtClean="0"/>
          </a:p>
          <a:p>
            <a:r>
              <a:rPr lang="en-US" sz="1200" i="1" dirty="0" err="1" smtClean="0"/>
              <a:t>const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subNum</a:t>
            </a:r>
            <a:r>
              <a:rPr lang="en-US" sz="1200" i="1" dirty="0" smtClean="0"/>
              <a:t> = </a:t>
            </a:r>
            <a:r>
              <a:rPr lang="en-US" sz="1200" i="1" dirty="0" err="1" smtClean="0"/>
              <a:t>num</a:t>
            </a:r>
            <a:r>
              <a:rPr lang="en-US" sz="1200" i="1" dirty="0" smtClean="0"/>
              <a:t> =&gt; </a:t>
            </a:r>
          </a:p>
          <a:p>
            <a:r>
              <a:rPr lang="en-US" sz="1200" i="1" dirty="0" smtClean="0"/>
              <a:t>({ type : ‘SUB’, value : </a:t>
            </a:r>
            <a:r>
              <a:rPr lang="en-US" sz="1200" i="1" dirty="0" err="1" smtClean="0"/>
              <a:t>num</a:t>
            </a:r>
            <a:r>
              <a:rPr lang="en-US" sz="1200" i="1" dirty="0" smtClean="0"/>
              <a:t>})</a:t>
            </a:r>
            <a:endParaRPr lang="ru-RU" sz="1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2336" y="4364547"/>
            <a:ext cx="3067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const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initialState</a:t>
            </a:r>
            <a:r>
              <a:rPr lang="en-US" sz="1200" i="1" dirty="0" smtClean="0"/>
              <a:t> = { count : 0}</a:t>
            </a:r>
          </a:p>
          <a:p>
            <a:r>
              <a:rPr lang="en-US" sz="1200" i="1" dirty="0" err="1" smtClean="0"/>
              <a:t>const</a:t>
            </a:r>
            <a:r>
              <a:rPr lang="en-US" sz="1200" i="1" dirty="0" smtClean="0"/>
              <a:t> reducer = (state=</a:t>
            </a:r>
            <a:r>
              <a:rPr lang="en-US" sz="1200" i="1" dirty="0" err="1" smtClean="0"/>
              <a:t>initialState</a:t>
            </a:r>
            <a:r>
              <a:rPr lang="en-US" sz="1200" i="1" dirty="0" smtClean="0"/>
              <a:t>, action) =&gt; {</a:t>
            </a:r>
          </a:p>
          <a:p>
            <a:r>
              <a:rPr lang="en-US" sz="1200" i="1" dirty="0"/>
              <a:t> </a:t>
            </a:r>
            <a:r>
              <a:rPr lang="en-US" sz="1200" i="1" dirty="0" smtClean="0"/>
              <a:t>  if (</a:t>
            </a:r>
            <a:r>
              <a:rPr lang="en-US" sz="1200" i="1" dirty="0" err="1" smtClean="0"/>
              <a:t>action.type</a:t>
            </a:r>
            <a:r>
              <a:rPr lang="en-US" sz="1200" i="1" dirty="0" smtClean="0"/>
              <a:t> === ‘ADD’) {</a:t>
            </a:r>
          </a:p>
          <a:p>
            <a:r>
              <a:rPr lang="en-US" sz="1200" i="1" dirty="0" smtClean="0"/>
              <a:t>       return { count : </a:t>
            </a:r>
            <a:r>
              <a:rPr lang="en-US" sz="1200" i="1" dirty="0" err="1" smtClean="0"/>
              <a:t>state.count</a:t>
            </a:r>
            <a:r>
              <a:rPr lang="en-US" sz="1200" i="1" dirty="0" smtClean="0"/>
              <a:t> + 1}</a:t>
            </a:r>
            <a:endParaRPr lang="en-US" sz="1200" i="1" dirty="0"/>
          </a:p>
          <a:p>
            <a:r>
              <a:rPr lang="en-US" sz="1200" i="1" dirty="0" smtClean="0"/>
              <a:t>  }</a:t>
            </a:r>
          </a:p>
          <a:p>
            <a:r>
              <a:rPr lang="en-US" sz="1200" i="1" dirty="0" smtClean="0"/>
              <a:t>   if </a:t>
            </a:r>
            <a:r>
              <a:rPr lang="en-US" sz="1200" i="1" dirty="0"/>
              <a:t>(</a:t>
            </a:r>
            <a:r>
              <a:rPr lang="en-US" sz="1200" i="1" dirty="0" err="1"/>
              <a:t>action.type</a:t>
            </a:r>
            <a:r>
              <a:rPr lang="en-US" sz="1200" i="1" dirty="0"/>
              <a:t> === </a:t>
            </a:r>
            <a:r>
              <a:rPr lang="en-US" sz="1200" i="1" dirty="0" smtClean="0"/>
              <a:t>‘SUB’) </a:t>
            </a:r>
            <a:r>
              <a:rPr lang="en-US" sz="1200" i="1" dirty="0"/>
              <a:t>{</a:t>
            </a:r>
          </a:p>
          <a:p>
            <a:r>
              <a:rPr lang="en-US" sz="1200" i="1" dirty="0"/>
              <a:t>       return { count : </a:t>
            </a:r>
            <a:r>
              <a:rPr lang="en-US" sz="1200" i="1" dirty="0" err="1"/>
              <a:t>state.count</a:t>
            </a:r>
            <a:r>
              <a:rPr lang="en-US" sz="1200" i="1" dirty="0"/>
              <a:t> </a:t>
            </a:r>
            <a:r>
              <a:rPr lang="en-US" sz="1200" i="1" dirty="0" smtClean="0"/>
              <a:t>– </a:t>
            </a:r>
            <a:r>
              <a:rPr lang="en-US" sz="1200" i="1" dirty="0" err="1" smtClean="0"/>
              <a:t>action.value</a:t>
            </a:r>
            <a:r>
              <a:rPr lang="en-US" sz="1200" i="1" dirty="0" smtClean="0"/>
              <a:t>}</a:t>
            </a:r>
            <a:endParaRPr lang="en-US" sz="1200" i="1" dirty="0"/>
          </a:p>
          <a:p>
            <a:r>
              <a:rPr lang="en-US" sz="1200" i="1" dirty="0" smtClean="0"/>
              <a:t>  }</a:t>
            </a:r>
            <a:endParaRPr lang="en-US" sz="1200" i="1" dirty="0"/>
          </a:p>
          <a:p>
            <a:r>
              <a:rPr lang="en-US" sz="1200" i="1" dirty="0" smtClean="0"/>
              <a:t>   return state</a:t>
            </a:r>
            <a:endParaRPr lang="en-US" sz="1200" i="1" dirty="0"/>
          </a:p>
          <a:p>
            <a:r>
              <a:rPr lang="en-US" sz="1200" i="1" dirty="0" smtClean="0"/>
              <a:t>}</a:t>
            </a:r>
            <a:endParaRPr lang="ru-RU" sz="12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48005" y="4723204"/>
            <a:ext cx="193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const</a:t>
            </a:r>
            <a:r>
              <a:rPr lang="en-US" sz="1200" i="1" dirty="0" smtClean="0"/>
              <a:t> store = </a:t>
            </a:r>
            <a:r>
              <a:rPr lang="en-US" sz="1200" i="1" dirty="0" err="1" smtClean="0"/>
              <a:t>redux.createStore</a:t>
            </a:r>
            <a:r>
              <a:rPr lang="en-US" sz="1200" i="1" dirty="0" smtClean="0"/>
              <a:t>(reducer);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721163" y="3966055"/>
            <a:ext cx="287311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4793171" y="3920300"/>
            <a:ext cx="163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store.getState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953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222</Words>
  <Application>Microsoft Office PowerPoint</Application>
  <PresentationFormat>Экран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noname000</dc:creator>
  <cp:lastModifiedBy>noname000</cp:lastModifiedBy>
  <cp:revision>18</cp:revision>
  <dcterms:created xsi:type="dcterms:W3CDTF">2020-02-18T08:21:42Z</dcterms:created>
  <dcterms:modified xsi:type="dcterms:W3CDTF">2020-02-18T10:50:57Z</dcterms:modified>
</cp:coreProperties>
</file>