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352928" cy="1656184"/>
          </a:xfrm>
        </p:spPr>
        <p:txBody>
          <a:bodyPr>
            <a:normAutofit fontScale="90000"/>
          </a:bodyPr>
          <a:lstStyle/>
          <a:p>
            <a:pPr algn="l"/>
            <a:r>
              <a:rPr lang="ru-RU" sz="1200" b="1" dirty="0" smtClean="0">
                <a:latin typeface="+mn-lt"/>
              </a:rPr>
              <a:t>Задача 01 </a:t>
            </a:r>
            <a:r>
              <a:rPr lang="ru-RU" sz="1200" dirty="0" smtClean="0">
                <a:latin typeface="+mn-lt"/>
              </a:rPr>
              <a:t>: При нажатии на кнопку «Создать» в основном контейнере(слева) должна появиться фигура,  параметры которой соответствуют выбранным.</a:t>
            </a:r>
            <a:br>
              <a:rPr lang="ru-RU" sz="1200" dirty="0" smtClean="0">
                <a:latin typeface="+mn-lt"/>
              </a:rPr>
            </a:br>
            <a:r>
              <a:rPr lang="ru-RU" sz="1200" dirty="0" smtClean="0">
                <a:latin typeface="+mn-lt"/>
              </a:rPr>
              <a:t>Изначально контейнер пуст.</a:t>
            </a:r>
            <a:br>
              <a:rPr lang="ru-RU" sz="1200" dirty="0" smtClean="0">
                <a:latin typeface="+mn-lt"/>
              </a:rPr>
            </a:br>
            <a:r>
              <a:rPr lang="ru-RU" sz="1200" dirty="0" smtClean="0">
                <a:latin typeface="+mn-lt"/>
              </a:rPr>
              <a:t>Элементы верстки могут быть любыми. Рисунок ниже дан лишь для общего понимания задачи.</a:t>
            </a:r>
            <a:br>
              <a:rPr lang="ru-RU" sz="1200" dirty="0" smtClean="0">
                <a:latin typeface="+mn-lt"/>
              </a:rPr>
            </a:br>
            <a:r>
              <a:rPr lang="ru-RU" sz="1200" b="1" dirty="0" smtClean="0">
                <a:latin typeface="+mn-lt"/>
              </a:rPr>
              <a:t> Требования :</a:t>
            </a:r>
            <a:br>
              <a:rPr lang="ru-RU" sz="1200" b="1" dirty="0" smtClean="0">
                <a:latin typeface="+mn-lt"/>
              </a:rPr>
            </a:br>
            <a:r>
              <a:rPr lang="ru-RU" sz="1200" dirty="0" smtClean="0">
                <a:latin typeface="+mn-lt"/>
              </a:rPr>
              <a:t>Код должен быть написан в трёх вариантах :</a:t>
            </a:r>
            <a:br>
              <a:rPr lang="ru-RU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1. </a:t>
            </a:r>
            <a:r>
              <a:rPr lang="en-US" sz="1200" dirty="0" err="1" smtClean="0">
                <a:latin typeface="+mn-lt"/>
              </a:rPr>
              <a:t>jQuery</a:t>
            </a:r>
            <a:r>
              <a:rPr lang="en-US" sz="1200" dirty="0" smtClean="0">
                <a:latin typeface="+mn-lt"/>
              </a:rPr>
              <a:t>,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2. </a:t>
            </a:r>
            <a:r>
              <a:rPr lang="ru-RU" sz="1200" dirty="0" smtClean="0">
                <a:latin typeface="+mn-lt"/>
              </a:rPr>
              <a:t>функции-конструкторы(</a:t>
            </a:r>
            <a:r>
              <a:rPr lang="en-US" sz="1200" dirty="0" smtClean="0">
                <a:latin typeface="+mn-lt"/>
              </a:rPr>
              <a:t>ES5</a:t>
            </a:r>
            <a:r>
              <a:rPr lang="ru-RU" sz="1200" dirty="0" smtClean="0">
                <a:latin typeface="+mn-lt"/>
              </a:rPr>
              <a:t>)</a:t>
            </a:r>
            <a:r>
              <a:rPr lang="en-US" sz="1200" dirty="0" smtClean="0">
                <a:latin typeface="+mn-lt"/>
              </a:rPr>
              <a:t>,</a:t>
            </a:r>
            <a:r>
              <a:rPr lang="ru-RU" sz="1200" dirty="0" smtClean="0">
                <a:latin typeface="+mn-lt"/>
              </a:rPr>
              <a:t/>
            </a:r>
            <a:br>
              <a:rPr lang="ru-RU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3. </a:t>
            </a:r>
            <a:r>
              <a:rPr lang="ru-RU" sz="1200" dirty="0" smtClean="0">
                <a:latin typeface="+mn-lt"/>
              </a:rPr>
              <a:t>классы(</a:t>
            </a:r>
            <a:r>
              <a:rPr lang="en-US" sz="1200" dirty="0" smtClean="0">
                <a:latin typeface="+mn-lt"/>
              </a:rPr>
              <a:t>ES6</a:t>
            </a:r>
            <a:r>
              <a:rPr lang="ru-RU" sz="1200" dirty="0" smtClean="0">
                <a:latin typeface="+mn-lt"/>
              </a:rPr>
              <a:t>)</a:t>
            </a:r>
            <a:endParaRPr lang="ru-RU" sz="12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844824"/>
            <a:ext cx="8064896" cy="4464496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987899"/>
            <a:ext cx="5184576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00192" y="1844824"/>
            <a:ext cx="18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Длина стороны 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H="1">
            <a:off x="6444208" y="2253673"/>
            <a:ext cx="2160240" cy="383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300</a:t>
            </a:r>
            <a:endParaRPr lang="ru-RU" dirty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8415602" y="2289002"/>
            <a:ext cx="160582" cy="1080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8420720" y="2464838"/>
            <a:ext cx="160582" cy="108012"/>
          </a:xfrm>
          <a:prstGeom prst="triangle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444208" y="278092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Ширина границы 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6444208" y="3212976"/>
            <a:ext cx="2160240" cy="383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8415602" y="3248305"/>
            <a:ext cx="160582" cy="1080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8420720" y="3424141"/>
            <a:ext cx="160582" cy="108012"/>
          </a:xfrm>
          <a:prstGeom prst="triangle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4208" y="3742803"/>
            <a:ext cx="16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Цвет границы :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flipH="1">
            <a:off x="6444208" y="4174851"/>
            <a:ext cx="2160240" cy="383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44208" y="479715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938359" y="4715852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Окружность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588224" y="5661248"/>
            <a:ext cx="18273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Создать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903188" y="2121850"/>
            <a:ext cx="1080120" cy="93610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271340" y="2121850"/>
            <a:ext cx="576064" cy="54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135436" y="2116681"/>
            <a:ext cx="1368152" cy="1394651"/>
          </a:xfrm>
          <a:prstGeom prst="ellipse">
            <a:avLst/>
          </a:prstGeom>
          <a:noFill/>
          <a:ln w="136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444208" y="4852568"/>
            <a:ext cx="144016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6588224" y="4771268"/>
            <a:ext cx="216024" cy="225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24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Экран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Задача 01 : При нажатии на кнопку «Создать» в основном контейнере(слева) должна появиться фигура,  параметры которой соответствуют выбранным. Изначально контейнер пуст. Элементы верстки могут быть любыми. Рисунок ниже дан лишь для общего понимания задачи.  Требования : Код должен быть написан в трёх вариантах : 1. jQuery, 2. функции-конструкторы(ES5), 3. классы(ES6)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01 :</dc:title>
  <dc:creator>noname000</dc:creator>
  <cp:lastModifiedBy>noname000</cp:lastModifiedBy>
  <cp:revision>6</cp:revision>
  <dcterms:created xsi:type="dcterms:W3CDTF">2019-09-25T08:57:47Z</dcterms:created>
  <dcterms:modified xsi:type="dcterms:W3CDTF">2019-09-25T09:50:56Z</dcterms:modified>
</cp:coreProperties>
</file>