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2FB-AAE1-4556-BD0C-3AF5F22F7E90}" type="datetimeFigureOut">
              <a:rPr lang="ru-RU" smtClean="0"/>
              <a:t>сб 11.04.20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A896-5D29-4459-B382-8178DF904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45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2FB-AAE1-4556-BD0C-3AF5F22F7E90}" type="datetimeFigureOut">
              <a:rPr lang="ru-RU" smtClean="0"/>
              <a:t>сб 11.04.20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A896-5D29-4459-B382-8178DF904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1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2FB-AAE1-4556-BD0C-3AF5F22F7E90}" type="datetimeFigureOut">
              <a:rPr lang="ru-RU" smtClean="0"/>
              <a:t>сб 11.04.20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A896-5D29-4459-B382-8178DF904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2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2FB-AAE1-4556-BD0C-3AF5F22F7E90}" type="datetimeFigureOut">
              <a:rPr lang="ru-RU" smtClean="0"/>
              <a:t>сб 11.04.20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A896-5D29-4459-B382-8178DF904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88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2FB-AAE1-4556-BD0C-3AF5F22F7E90}" type="datetimeFigureOut">
              <a:rPr lang="ru-RU" smtClean="0"/>
              <a:t>сб 11.04.20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A896-5D29-4459-B382-8178DF904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93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2FB-AAE1-4556-BD0C-3AF5F22F7E90}" type="datetimeFigureOut">
              <a:rPr lang="ru-RU" smtClean="0"/>
              <a:t>сб 11.04.20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A896-5D29-4459-B382-8178DF904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68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2FB-AAE1-4556-BD0C-3AF5F22F7E90}" type="datetimeFigureOut">
              <a:rPr lang="ru-RU" smtClean="0"/>
              <a:t>сб 11.04.20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A896-5D29-4459-B382-8178DF904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19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2FB-AAE1-4556-BD0C-3AF5F22F7E90}" type="datetimeFigureOut">
              <a:rPr lang="ru-RU" smtClean="0"/>
              <a:t>сб 11.04.20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A896-5D29-4459-B382-8178DF904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9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2FB-AAE1-4556-BD0C-3AF5F22F7E90}" type="datetimeFigureOut">
              <a:rPr lang="ru-RU" smtClean="0"/>
              <a:t>сб 11.04.20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A896-5D29-4459-B382-8178DF904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5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2FB-AAE1-4556-BD0C-3AF5F22F7E90}" type="datetimeFigureOut">
              <a:rPr lang="ru-RU" smtClean="0"/>
              <a:t>сб 11.04.20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A896-5D29-4459-B382-8178DF904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00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2FB-AAE1-4556-BD0C-3AF5F22F7E90}" type="datetimeFigureOut">
              <a:rPr lang="ru-RU" smtClean="0"/>
              <a:t>сб 11.04.20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A896-5D29-4459-B382-8178DF904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2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5A2FB-AAE1-4556-BD0C-3AF5F22F7E90}" type="datetimeFigureOut">
              <a:rPr lang="ru-RU" smtClean="0"/>
              <a:t>сб 11.04.20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4A896-5D29-4459-B382-8178DF904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23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154" y="352698"/>
            <a:ext cx="1627464" cy="369332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Index.js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96413" y="1361588"/>
            <a:ext cx="10667999" cy="92333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App.js </a:t>
            </a:r>
          </a:p>
          <a:p>
            <a:pPr algn="ctr"/>
            <a:r>
              <a:rPr lang="en-US" dirty="0" smtClean="0"/>
              <a:t>©</a:t>
            </a:r>
          </a:p>
          <a:p>
            <a:pPr algn="ctr"/>
            <a:r>
              <a:rPr lang="en-US" dirty="0" smtClean="0"/>
              <a:t>state : </a:t>
            </a:r>
            <a:r>
              <a:rPr lang="en-US" dirty="0" err="1" smtClean="0"/>
              <a:t>todoData</a:t>
            </a:r>
            <a:r>
              <a:rPr lang="en-US" dirty="0" smtClean="0"/>
              <a:t>, term, filter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813886" y="713281"/>
            <a:ext cx="0" cy="64830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6413" y="3352620"/>
            <a:ext cx="1740310" cy="646331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AppHeader.js </a:t>
            </a:r>
          </a:p>
          <a:p>
            <a:pPr algn="ctr"/>
            <a:r>
              <a:rPr lang="en-US" dirty="0" smtClean="0"/>
              <a:t>(F)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26777" y="3352620"/>
            <a:ext cx="1814052" cy="92333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SearchPanel.js </a:t>
            </a:r>
          </a:p>
          <a:p>
            <a:pPr algn="ctr"/>
            <a:r>
              <a:rPr lang="en-US" dirty="0" smtClean="0"/>
              <a:t>© </a:t>
            </a:r>
          </a:p>
          <a:p>
            <a:pPr algn="ctr"/>
            <a:r>
              <a:rPr lang="en-US" dirty="0" smtClean="0"/>
              <a:t>state : term</a:t>
            </a:r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733803" y="2284918"/>
            <a:ext cx="947" cy="106131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665621" y="2268466"/>
            <a:ext cx="947" cy="106131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0542" y="3352620"/>
            <a:ext cx="1740310" cy="646331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TodoList.js </a:t>
            </a:r>
          </a:p>
          <a:p>
            <a:pPr algn="ctr"/>
            <a:r>
              <a:rPr lang="en-US" dirty="0" smtClean="0"/>
              <a:t>(F)</a:t>
            </a: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5819750" y="2268466"/>
            <a:ext cx="947" cy="106131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00565" y="3352620"/>
            <a:ext cx="1858300" cy="646331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ItemStatusFilter.js ©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7928768" y="2276692"/>
            <a:ext cx="947" cy="106131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68577" y="3329781"/>
            <a:ext cx="2059861" cy="92333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ItemsAddForm.js </a:t>
            </a:r>
          </a:p>
          <a:p>
            <a:pPr algn="ctr"/>
            <a:r>
              <a:rPr lang="en-US" dirty="0" smtClean="0"/>
              <a:t>©</a:t>
            </a:r>
          </a:p>
          <a:p>
            <a:pPr algn="ctr"/>
            <a:r>
              <a:rPr lang="en-US" dirty="0" smtClean="0"/>
              <a:t>state : label</a:t>
            </a: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10198507" y="2268466"/>
            <a:ext cx="947" cy="106131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50542" y="4950362"/>
            <a:ext cx="1858300" cy="646331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TodoListItem.js </a:t>
            </a:r>
          </a:p>
          <a:p>
            <a:pPr algn="ctr"/>
            <a:r>
              <a:rPr lang="en-US" dirty="0" smtClean="0"/>
              <a:t>©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5813886" y="4006421"/>
            <a:ext cx="0" cy="94394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519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Широкоэкранный</PresentationFormat>
  <Paragraphs>17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</dc:creator>
  <cp:lastModifiedBy>Serg</cp:lastModifiedBy>
  <cp:revision>4</cp:revision>
  <cp:lastPrinted>2020-04-11T08:19:19Z</cp:lastPrinted>
  <dcterms:created xsi:type="dcterms:W3CDTF">2020-04-11T08:03:47Z</dcterms:created>
  <dcterms:modified xsi:type="dcterms:W3CDTF">2020-04-11T08:20:14Z</dcterms:modified>
</cp:coreProperties>
</file>