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2"/>
  </p:notesMasterIdLst>
  <p:sldIdLst>
    <p:sldId id="1036" r:id="rId6"/>
    <p:sldId id="1022" r:id="rId7"/>
    <p:sldId id="1021" r:id="rId8"/>
    <p:sldId id="1035" r:id="rId9"/>
    <p:sldId id="959" r:id="rId10"/>
    <p:sldId id="103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272"/>
    <a:srgbClr val="122372"/>
    <a:srgbClr val="F7F7F7"/>
    <a:srgbClr val="112372"/>
    <a:srgbClr val="AD3535"/>
    <a:srgbClr val="004C6C"/>
    <a:srgbClr val="D82B7C"/>
    <a:srgbClr val="D82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8" autoAdjust="0"/>
    <p:restoredTop sz="83066" autoAdjust="0"/>
  </p:normalViewPr>
  <p:slideViewPr>
    <p:cSldViewPr snapToGrid="0">
      <p:cViewPr varScale="1">
        <p:scale>
          <a:sx n="117" d="100"/>
          <a:sy n="117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DFCB5-67C7-4031-A332-072272FBE582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1F71-9C6F-4C23-A226-44388E37F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6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2985F-36CD-4D87-8C89-674A558E8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1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2985F-36CD-4D87-8C89-674A558E8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15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Reproducibility Networks as a </a:t>
            </a:r>
            <a:r>
              <a:rPr lang="nb-NO" dirty="0" err="1"/>
              <a:t>reaction</a:t>
            </a:r>
            <a:r>
              <a:rPr lang="nb-NO" baseline="0" dirty="0"/>
              <a:t> and a part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the</a:t>
            </a:r>
            <a:r>
              <a:rPr lang="nb-NO" baseline="0" dirty="0"/>
              <a:t> </a:t>
            </a:r>
            <a:r>
              <a:rPr lang="nb-NO" baseline="0" dirty="0" err="1"/>
              <a:t>mechanism</a:t>
            </a:r>
            <a:r>
              <a:rPr lang="nb-NO" baseline="0" dirty="0"/>
              <a:t> </a:t>
            </a:r>
            <a:r>
              <a:rPr lang="nb-NO" baseline="0" dirty="0" err="1"/>
              <a:t>of</a:t>
            </a:r>
            <a:r>
              <a:rPr lang="nb-NO" baseline="0" dirty="0"/>
              <a:t> </a:t>
            </a:r>
            <a:r>
              <a:rPr lang="nb-NO" baseline="0" dirty="0" err="1"/>
              <a:t>this</a:t>
            </a:r>
            <a:r>
              <a:rPr lang="nb-NO" baseline="0" dirty="0"/>
              <a:t> </a:t>
            </a:r>
            <a:r>
              <a:rPr lang="nb-NO" baseline="0" dirty="0" err="1"/>
              <a:t>credibility</a:t>
            </a:r>
            <a:r>
              <a:rPr lang="nb-NO" baseline="0" dirty="0"/>
              <a:t> </a:t>
            </a:r>
            <a:r>
              <a:rPr lang="nb-NO" baseline="0" dirty="0" err="1"/>
              <a:t>revolution</a:t>
            </a:r>
            <a:r>
              <a:rPr lang="nb-NO" baseline="0" dirty="0"/>
              <a:t> or </a:t>
            </a:r>
            <a:r>
              <a:rPr lang="nb-NO" baseline="0" dirty="0" err="1"/>
              <a:t>this</a:t>
            </a:r>
            <a:r>
              <a:rPr lang="nb-NO" baseline="0" dirty="0"/>
              <a:t> </a:t>
            </a:r>
            <a:r>
              <a:rPr lang="nb-NO" baseline="0" dirty="0" err="1"/>
              <a:t>opportunity</a:t>
            </a:r>
            <a:r>
              <a:rPr lang="nb-NO" baseline="0" dirty="0"/>
              <a:t> </a:t>
            </a:r>
            <a:r>
              <a:rPr lang="nb-NO" baseline="0" dirty="0" err="1"/>
              <a:t>that</a:t>
            </a:r>
            <a:r>
              <a:rPr lang="nb-NO" baseline="0" dirty="0"/>
              <a:t> </a:t>
            </a:r>
            <a:r>
              <a:rPr lang="nb-NO" baseline="0" dirty="0" err="1"/>
              <a:t>we</a:t>
            </a:r>
            <a:r>
              <a:rPr lang="nb-NO" baseline="0" dirty="0"/>
              <a:t> have gotten </a:t>
            </a:r>
            <a:r>
              <a:rPr lang="nb-NO" baseline="0" dirty="0" err="1"/>
              <a:t>now</a:t>
            </a:r>
            <a:r>
              <a:rPr lang="nb-NO" baseline="0" dirty="0"/>
              <a:t> to </a:t>
            </a:r>
            <a:r>
              <a:rPr lang="nb-NO" baseline="0" dirty="0" err="1"/>
              <a:t>improve</a:t>
            </a:r>
            <a:r>
              <a:rPr lang="nb-NO" baseline="0" dirty="0"/>
              <a:t> research </a:t>
            </a:r>
            <a:r>
              <a:rPr lang="nb-NO" baseline="0" dirty="0" err="1"/>
              <a:t>reproducibility</a:t>
            </a:r>
            <a:r>
              <a:rPr lang="nb-NO" baseline="0" dirty="0"/>
              <a:t> and </a:t>
            </a:r>
            <a:r>
              <a:rPr lang="nb-NO" baseline="0" dirty="0" err="1"/>
              <a:t>replicability</a:t>
            </a:r>
            <a:r>
              <a:rPr lang="nb-NO" baseline="0" dirty="0"/>
              <a:t> </a:t>
            </a:r>
            <a:r>
              <a:rPr lang="nb-NO" baseline="0" dirty="0" err="1"/>
              <a:t>globally</a:t>
            </a:r>
            <a:r>
              <a:rPr lang="nb-NO" baseline="0" dirty="0"/>
              <a:t>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2985F-36CD-4D87-8C89-674A558E8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15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2985F-36CD-4D87-8C89-674A558E8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99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2985F-36CD-4D87-8C89-674A558E8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99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6E0C-E601-D12A-399D-86B7C0B5E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DED32-4EDB-98E4-B05F-6D8A9F77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4CEED-0DCA-A7EC-F24E-815B25C9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94B-D988-40EE-AB16-44FF1644A8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B5D1-49CB-2FFC-FC2C-627F5152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55D81-EEA4-7661-B2FE-652FC0DE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911-D9F8-4EA2-A2DD-7AD1062C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1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364B-F1D1-9599-A16D-51CF3355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8DA87-82DC-BEF8-E654-87C6495D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0973-4264-12C9-F02F-62D83575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94B-D988-40EE-AB16-44FF1644A8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92A8-9FF7-5058-9131-A881E964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3673C-5F86-106C-5E70-1E9F97EE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911-D9F8-4EA2-A2DD-7AD1062C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7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F60DC-72EB-15D5-DEEB-682DFB322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F9F0-70B9-5B16-34E0-BF4AFA0D2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569B-611C-1C96-7520-B41160E5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94B-D988-40EE-AB16-44FF1644A8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9C04-BC20-E764-4949-D144A866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BDE6-B789-44F5-71AB-3413B9C6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911-D9F8-4EA2-A2DD-7AD1062C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6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Center Colo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ckground">
            <a:extLst>
              <a:ext uri="{FF2B5EF4-FFF2-40B4-BE49-F238E27FC236}">
                <a16:creationId xmlns:a16="http://schemas.microsoft.com/office/drawing/2014/main" id="{8BFE38FF-9625-44DF-B333-387F96120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0" y="0"/>
            <a:ext cx="10359797" cy="5696465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F08E9A7-5845-4082-8C4F-E26A3EA6418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848885" y="0"/>
            <a:ext cx="10343115" cy="569646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905D93-7717-4925-9DB0-BAB0F436A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24" y="98854"/>
            <a:ext cx="6933976" cy="2365779"/>
          </a:xfrm>
        </p:spPr>
        <p:txBody>
          <a:bodyPr anchor="t"/>
          <a:lstStyle>
            <a:lvl1pPr>
              <a:lnSpc>
                <a:spcPct val="100000"/>
              </a:lnSpc>
              <a:defRPr sz="450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r>
              <a:rPr lang="en-US" dirty="0"/>
              <a:t>Headline / Center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225" y="4124064"/>
            <a:ext cx="1574149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5FEDE-B06C-496B-BA41-490A42DC2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24" y="4393811"/>
            <a:ext cx="416461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EED47EB-FB74-4E92-BFEA-230762B9B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24" y="4660542"/>
            <a:ext cx="399148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225" y="5189595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pic>
        <p:nvPicPr>
          <p:cNvPr id="2" name="Graphic 1" descr="Logo university of oslo">
            <a:extLst>
              <a:ext uri="{FF2B5EF4-FFF2-40B4-BE49-F238E27FC236}">
                <a16:creationId xmlns:a16="http://schemas.microsoft.com/office/drawing/2014/main" id="{BC8C3784-B5FD-49B3-9C28-6724C0B2AB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1" y="6102564"/>
            <a:ext cx="1452651" cy="383961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B0379490-61FF-4C9C-B44F-5DD7CB40C36C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kapfor1, kapfor4, kapfor5, kapfor6, kapfor7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6B42BF81-FF18-4115-85FC-CE7803CA65FB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418CE57E-2D37-4EE5-B26D-DFEAE88A153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CD630040-B997-4A94-A37F-E93FDB1C7D5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D0D1E4AF-887F-464D-A7A3-31F99290069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96031079-7FE0-4679-A5A0-0F53F6C3A5B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9" name="addin_logo" hidden="1">
            <a:extLst>
              <a:ext uri="{FF2B5EF4-FFF2-40B4-BE49-F238E27FC236}">
                <a16:creationId xmlns:a16="http://schemas.microsoft.com/office/drawing/2014/main" id="{9ABE3E70-DF6A-4CC2-9E35-9346CEDB8C5A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0" name="logo_hvit" hidden="1">
            <a:extLst>
              <a:ext uri="{FF2B5EF4-FFF2-40B4-BE49-F238E27FC236}">
                <a16:creationId xmlns:a16="http://schemas.microsoft.com/office/drawing/2014/main" id="{A35AF58C-1F83-4C12-A068-80E9CC3984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1" name="logo_sort" hidden="1">
            <a:extLst>
              <a:ext uri="{FF2B5EF4-FFF2-40B4-BE49-F238E27FC236}">
                <a16:creationId xmlns:a16="http://schemas.microsoft.com/office/drawing/2014/main" id="{D7BA3FF9-8E23-4D04-8078-E40403A8D7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6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Cent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ckground">
            <a:extLst>
              <a:ext uri="{FF2B5EF4-FFF2-40B4-BE49-F238E27FC236}">
                <a16:creationId xmlns:a16="http://schemas.microsoft.com/office/drawing/2014/main" id="{8BFE38FF-9625-44DF-B333-387F96120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0" y="0"/>
            <a:ext cx="10359797" cy="5696465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FBC69D8-B71C-4206-87BD-EF7A4F58AE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48886" y="0"/>
            <a:ext cx="10343115" cy="569646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905D93-7717-4925-9DB0-BAB0F436A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24" y="98854"/>
            <a:ext cx="6933976" cy="2365779"/>
          </a:xfrm>
        </p:spPr>
        <p:txBody>
          <a:bodyPr anchor="t"/>
          <a:lstStyle>
            <a:lvl1pPr>
              <a:lnSpc>
                <a:spcPct val="100000"/>
              </a:lnSpc>
              <a:defRPr sz="450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r>
              <a:rPr lang="en-US" dirty="0"/>
              <a:t>Headline / Center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225" y="4124064"/>
            <a:ext cx="1574149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5FEDE-B06C-496B-BA41-490A42DC2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24" y="4393811"/>
            <a:ext cx="416461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EED47EB-FB74-4E92-BFEA-230762B9B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24" y="4660542"/>
            <a:ext cx="399148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225" y="5189595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pic>
        <p:nvPicPr>
          <p:cNvPr id="22" name="Graphic 21" descr="Logo university of oslo">
            <a:extLst>
              <a:ext uri="{FF2B5EF4-FFF2-40B4-BE49-F238E27FC236}">
                <a16:creationId xmlns:a16="http://schemas.microsoft.com/office/drawing/2014/main" id="{9B41FA07-A8D1-42B7-ABF8-134323AC1D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1" y="6102564"/>
            <a:ext cx="1452651" cy="383961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B0379490-61FF-4C9C-B44F-5DD7CB40C36C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kapfor1, kapfor4, kapfor5, kapfor6, kapfor7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6B42BF81-FF18-4115-85FC-CE7803CA65FB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418CE57E-2D37-4EE5-B26D-DFEAE88A153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CD630040-B997-4A94-A37F-E93FDB1C7D5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D0D1E4AF-887F-464D-A7A3-31F99290069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96031079-7FE0-4679-A5A0-0F53F6C3A5B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9" name="addin_logo" hidden="1">
            <a:extLst>
              <a:ext uri="{FF2B5EF4-FFF2-40B4-BE49-F238E27FC236}">
                <a16:creationId xmlns:a16="http://schemas.microsoft.com/office/drawing/2014/main" id="{9ABE3E70-DF6A-4CC2-9E35-9346CEDB8C5A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0" name="logo_hvit" hidden="1">
            <a:extLst>
              <a:ext uri="{FF2B5EF4-FFF2-40B4-BE49-F238E27FC236}">
                <a16:creationId xmlns:a16="http://schemas.microsoft.com/office/drawing/2014/main" id="{A35AF58C-1F83-4C12-A068-80E9CC3984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1" name="logo_sort" hidden="1">
            <a:extLst>
              <a:ext uri="{FF2B5EF4-FFF2-40B4-BE49-F238E27FC236}">
                <a16:creationId xmlns:a16="http://schemas.microsoft.com/office/drawing/2014/main" id="{D7BA3FF9-8E23-4D04-8078-E40403A8D74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Center Highligh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ckground">
            <a:extLst>
              <a:ext uri="{FF2B5EF4-FFF2-40B4-BE49-F238E27FC236}">
                <a16:creationId xmlns:a16="http://schemas.microsoft.com/office/drawing/2014/main" id="{8BFE38FF-9625-44DF-B333-387F96120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0" y="0"/>
            <a:ext cx="10359797" cy="5696465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FBC69D8-B71C-4206-87BD-EF7A4F58AE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48886" y="0"/>
            <a:ext cx="10343115" cy="569646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905D93-7717-4925-9DB0-BAB0F436A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24" y="322820"/>
            <a:ext cx="6093717" cy="1076281"/>
          </a:xfrm>
        </p:spPr>
        <p:txBody>
          <a:bodyPr anchor="t"/>
          <a:lstStyle>
            <a:lvl1pPr>
              <a:lnSpc>
                <a:spcPct val="100000"/>
              </a:lnSpc>
              <a:defRPr sz="200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r>
              <a:rPr lang="en-US" dirty="0"/>
              <a:t>Headline / Center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0C72AC-B09E-4EE6-9F89-F57BA1D22E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7821" y="2282617"/>
            <a:ext cx="6097120" cy="1705095"/>
          </a:xfrm>
        </p:spPr>
        <p:txBody>
          <a:bodyPr/>
          <a:lstStyle>
            <a:lvl1pPr marL="0" indent="0">
              <a:buNone/>
              <a:defRPr sz="450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225" y="4124064"/>
            <a:ext cx="1574149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5FEDE-B06C-496B-BA41-490A42DC2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24" y="4393811"/>
            <a:ext cx="416461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EED47EB-FB74-4E92-BFEA-230762B9B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24" y="4660542"/>
            <a:ext cx="399148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225" y="5189595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pic>
        <p:nvPicPr>
          <p:cNvPr id="22" name="Graphic 21" descr="Logo university of oslo">
            <a:extLst>
              <a:ext uri="{FF2B5EF4-FFF2-40B4-BE49-F238E27FC236}">
                <a16:creationId xmlns:a16="http://schemas.microsoft.com/office/drawing/2014/main" id="{9B41FA07-A8D1-42B7-ABF8-134323AC1D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1" y="6102564"/>
            <a:ext cx="1452651" cy="383961"/>
          </a:xfrm>
          <a:prstGeom prst="rect">
            <a:avLst/>
          </a:prstGeom>
        </p:spPr>
      </p:pic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B0379490-61FF-4C9C-B44F-5DD7CB40C36C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kapfor1, kapfor4, kapfor5, kapfor6, kapfor7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6B42BF81-FF18-4115-85FC-CE7803CA65FB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418CE57E-2D37-4EE5-B26D-DFEAE88A153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CD630040-B997-4A94-A37F-E93FDB1C7D5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D0D1E4AF-887F-464D-A7A3-31F99290069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96031079-7FE0-4679-A5A0-0F53F6C3A5B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9" name="addin_logo" hidden="1">
            <a:extLst>
              <a:ext uri="{FF2B5EF4-FFF2-40B4-BE49-F238E27FC236}">
                <a16:creationId xmlns:a16="http://schemas.microsoft.com/office/drawing/2014/main" id="{9ABE3E70-DF6A-4CC2-9E35-9346CEDB8C5A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0" name="logo_hvit" hidden="1">
            <a:extLst>
              <a:ext uri="{FF2B5EF4-FFF2-40B4-BE49-F238E27FC236}">
                <a16:creationId xmlns:a16="http://schemas.microsoft.com/office/drawing/2014/main" id="{A35AF58C-1F83-4C12-A068-80E9CC3984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1" name="logo_sort" hidden="1">
            <a:extLst>
              <a:ext uri="{FF2B5EF4-FFF2-40B4-BE49-F238E27FC236}">
                <a16:creationId xmlns:a16="http://schemas.microsoft.com/office/drawing/2014/main" id="{D7BA3FF9-8E23-4D04-8078-E40403A8D7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73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Center Color/Content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ckground">
            <a:extLst>
              <a:ext uri="{FF2B5EF4-FFF2-40B4-BE49-F238E27FC236}">
                <a16:creationId xmlns:a16="http://schemas.microsoft.com/office/drawing/2014/main" id="{8BFE38FF-9625-44DF-B333-387F96120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0" y="0"/>
            <a:ext cx="10359797" cy="5696465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F08E9A7-5845-4082-8C4F-E26A3EA6418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848885" y="0"/>
            <a:ext cx="10343115" cy="569646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905D93-7717-4925-9DB0-BAB0F436A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24" y="98854"/>
            <a:ext cx="6933976" cy="2365779"/>
          </a:xfrm>
        </p:spPr>
        <p:txBody>
          <a:bodyPr anchor="t"/>
          <a:lstStyle>
            <a:lvl1pPr>
              <a:lnSpc>
                <a:spcPct val="100000"/>
              </a:lnSpc>
              <a:defRPr sz="450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r>
              <a:rPr lang="en-US" dirty="0"/>
              <a:t>Headline / Center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225" y="4124064"/>
            <a:ext cx="1574149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5FEDE-B06C-496B-BA41-490A42DC2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24" y="4393811"/>
            <a:ext cx="416461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EED47EB-FB74-4E92-BFEA-230762B9B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24" y="4660542"/>
            <a:ext cx="399148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225" y="5189595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pic>
        <p:nvPicPr>
          <p:cNvPr id="24" name="Graphic 23" descr="Logo university of oslo">
            <a:extLst>
              <a:ext uri="{FF2B5EF4-FFF2-40B4-BE49-F238E27FC236}">
                <a16:creationId xmlns:a16="http://schemas.microsoft.com/office/drawing/2014/main" id="{81826131-7E99-4E77-923A-68D0F93EA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6276395"/>
            <a:ext cx="774244" cy="204646"/>
          </a:xfrm>
          <a:prstGeom prst="rect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7790B458-49BE-41F6-BD1C-5F9A1329927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87211" y="6243181"/>
            <a:ext cx="1501215" cy="259232"/>
          </a:xfrm>
        </p:spPr>
        <p:txBody>
          <a:bodyPr anchor="b"/>
          <a:lstStyle>
            <a:lvl1pPr marL="0" indent="0"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nb-NO" dirty="0"/>
              <a:t>Enter partner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0FD2C0-C7B1-4B5E-A6A6-CCC2718B101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08202" y="6243181"/>
            <a:ext cx="1501215" cy="259232"/>
          </a:xfrm>
        </p:spPr>
        <p:txBody>
          <a:bodyPr anchor="b"/>
          <a:lstStyle>
            <a:lvl1pPr marL="0" indent="0"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nb-NO" dirty="0"/>
              <a:t>Enter partner</a:t>
            </a:r>
            <a:endParaRPr lang="en-US" dirty="0"/>
          </a:p>
        </p:txBody>
      </p:sp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B0379490-61FF-4C9C-B44F-5DD7CB40C36C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kapfor1, kapfor4, kapfor5, kapfor6, kapfor7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6B42BF81-FF18-4115-85FC-CE7803CA65FB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418CE57E-2D37-4EE5-B26D-DFEAE88A153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CD630040-B997-4A94-A37F-E93FDB1C7D5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D0D1E4AF-887F-464D-A7A3-31F99290069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96031079-7FE0-4679-A5A0-0F53F6C3A5B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9" name="addin_logo" hidden="1">
            <a:extLst>
              <a:ext uri="{FF2B5EF4-FFF2-40B4-BE49-F238E27FC236}">
                <a16:creationId xmlns:a16="http://schemas.microsoft.com/office/drawing/2014/main" id="{9ABE3E70-DF6A-4CC2-9E35-9346CEDB8C5A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0" name="logo_hvit" hidden="1">
            <a:extLst>
              <a:ext uri="{FF2B5EF4-FFF2-40B4-BE49-F238E27FC236}">
                <a16:creationId xmlns:a16="http://schemas.microsoft.com/office/drawing/2014/main" id="{A35AF58C-1F83-4C12-A068-80E9CC3984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1" name="logo_sort" hidden="1">
            <a:extLst>
              <a:ext uri="{FF2B5EF4-FFF2-40B4-BE49-F238E27FC236}">
                <a16:creationId xmlns:a16="http://schemas.microsoft.com/office/drawing/2014/main" id="{D7BA3FF9-8E23-4D04-8078-E40403A8D7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41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Center Picture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ckground">
            <a:extLst>
              <a:ext uri="{FF2B5EF4-FFF2-40B4-BE49-F238E27FC236}">
                <a16:creationId xmlns:a16="http://schemas.microsoft.com/office/drawing/2014/main" id="{8BFE38FF-9625-44DF-B333-387F96120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0" y="0"/>
            <a:ext cx="10359797" cy="5696465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D527594-E039-4932-98AD-71552210E21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48886" y="0"/>
            <a:ext cx="10343115" cy="569646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905D93-7717-4925-9DB0-BAB0F436A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24" y="98854"/>
            <a:ext cx="6933976" cy="2365779"/>
          </a:xfrm>
        </p:spPr>
        <p:txBody>
          <a:bodyPr anchor="t"/>
          <a:lstStyle>
            <a:lvl1pPr>
              <a:lnSpc>
                <a:spcPct val="100000"/>
              </a:lnSpc>
              <a:defRPr sz="450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r>
              <a:rPr lang="en-US" dirty="0"/>
              <a:t>Headline / Center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225" y="4124064"/>
            <a:ext cx="1574149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5FEDE-B06C-496B-BA41-490A42DC2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24" y="4393811"/>
            <a:ext cx="416461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EED47EB-FB74-4E92-BFEA-230762B9B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24" y="4660542"/>
            <a:ext cx="399148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225" y="5189595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pic>
        <p:nvPicPr>
          <p:cNvPr id="24" name="Graphic 23" descr="Logo university of oslo">
            <a:extLst>
              <a:ext uri="{FF2B5EF4-FFF2-40B4-BE49-F238E27FC236}">
                <a16:creationId xmlns:a16="http://schemas.microsoft.com/office/drawing/2014/main" id="{A14125FA-8067-408E-90C9-3CEF3D95A4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6276395"/>
            <a:ext cx="774244" cy="204646"/>
          </a:xfrm>
          <a:prstGeom prst="rect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F31F495-88E8-4FEA-B7F3-27E00B57CF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87211" y="6243181"/>
            <a:ext cx="1501215" cy="259232"/>
          </a:xfrm>
        </p:spPr>
        <p:txBody>
          <a:bodyPr anchor="b"/>
          <a:lstStyle>
            <a:lvl1pPr marL="0" indent="0"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nb-NO" dirty="0"/>
              <a:t>Enter partner</a:t>
            </a:r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77ACB398-B3D6-48BC-B1D7-F5D5F027875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08202" y="6243181"/>
            <a:ext cx="1501215" cy="259232"/>
          </a:xfrm>
        </p:spPr>
        <p:txBody>
          <a:bodyPr anchor="b"/>
          <a:lstStyle>
            <a:lvl1pPr marL="0" indent="0"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nb-NO" dirty="0"/>
              <a:t>Enter partner</a:t>
            </a:r>
            <a:endParaRPr lang="en-US" dirty="0"/>
          </a:p>
        </p:txBody>
      </p:sp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B0379490-61FF-4C9C-B44F-5DD7CB40C36C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kapfor1, kapfor4, kapfor5, kapfor6, kapfor7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6B42BF81-FF18-4115-85FC-CE7803CA65FB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418CE57E-2D37-4EE5-B26D-DFEAE88A153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CD630040-B997-4A94-A37F-E93FDB1C7D5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D0D1E4AF-887F-464D-A7A3-31F99290069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96031079-7FE0-4679-A5A0-0F53F6C3A5B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9" name="addin_logo" hidden="1">
            <a:extLst>
              <a:ext uri="{FF2B5EF4-FFF2-40B4-BE49-F238E27FC236}">
                <a16:creationId xmlns:a16="http://schemas.microsoft.com/office/drawing/2014/main" id="{9ABE3E70-DF6A-4CC2-9E35-9346CEDB8C5A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0" name="logo_hvit" hidden="1">
            <a:extLst>
              <a:ext uri="{FF2B5EF4-FFF2-40B4-BE49-F238E27FC236}">
                <a16:creationId xmlns:a16="http://schemas.microsoft.com/office/drawing/2014/main" id="{A35AF58C-1F83-4C12-A068-80E9CC3984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1" name="logo_sort" hidden="1">
            <a:extLst>
              <a:ext uri="{FF2B5EF4-FFF2-40B4-BE49-F238E27FC236}">
                <a16:creationId xmlns:a16="http://schemas.microsoft.com/office/drawing/2014/main" id="{D7BA3FF9-8E23-4D04-8078-E40403A8D74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7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Center Highlighted Title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ckground">
            <a:extLst>
              <a:ext uri="{FF2B5EF4-FFF2-40B4-BE49-F238E27FC236}">
                <a16:creationId xmlns:a16="http://schemas.microsoft.com/office/drawing/2014/main" id="{8BFE38FF-9625-44DF-B333-387F96120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0" y="0"/>
            <a:ext cx="10359797" cy="5696465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D527594-E039-4932-98AD-71552210E21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48886" y="0"/>
            <a:ext cx="10343115" cy="569646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6" name="Title 5">
            <a:extLst>
              <a:ext uri="{FF2B5EF4-FFF2-40B4-BE49-F238E27FC236}">
                <a16:creationId xmlns:a16="http://schemas.microsoft.com/office/drawing/2014/main" id="{3E4EB6FB-CA8A-4089-B382-7EE70734A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24" y="322820"/>
            <a:ext cx="6093717" cy="1076281"/>
          </a:xfrm>
        </p:spPr>
        <p:txBody>
          <a:bodyPr anchor="t"/>
          <a:lstStyle>
            <a:lvl1pPr>
              <a:lnSpc>
                <a:spcPct val="100000"/>
              </a:lnSpc>
              <a:defRPr sz="200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r>
              <a:rPr lang="en-US" dirty="0"/>
              <a:t>Headline / Center name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EE67333C-22A7-412D-89CE-C345901D4E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7821" y="2282617"/>
            <a:ext cx="6097120" cy="1705095"/>
          </a:xfrm>
        </p:spPr>
        <p:txBody>
          <a:bodyPr/>
          <a:lstStyle>
            <a:lvl1pPr marL="0" indent="0">
              <a:buNone/>
              <a:defRPr sz="450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225" y="4124064"/>
            <a:ext cx="1574149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5FEDE-B06C-496B-BA41-490A42DC2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24" y="4393811"/>
            <a:ext cx="416461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EED47EB-FB74-4E92-BFEA-230762B9B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24" y="4660542"/>
            <a:ext cx="399148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225" y="5189595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pic>
        <p:nvPicPr>
          <p:cNvPr id="24" name="Graphic 23" descr="Logo university of oslo">
            <a:extLst>
              <a:ext uri="{FF2B5EF4-FFF2-40B4-BE49-F238E27FC236}">
                <a16:creationId xmlns:a16="http://schemas.microsoft.com/office/drawing/2014/main" id="{A14125FA-8067-408E-90C9-3CEF3D95A4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6276395"/>
            <a:ext cx="774244" cy="204646"/>
          </a:xfrm>
          <a:prstGeom prst="rect">
            <a:avLst/>
          </a:prstGeom>
        </p:spPr>
      </p:pic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F31F495-88E8-4FEA-B7F3-27E00B57CF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87211" y="6243181"/>
            <a:ext cx="1501215" cy="259232"/>
          </a:xfrm>
        </p:spPr>
        <p:txBody>
          <a:bodyPr anchor="b"/>
          <a:lstStyle>
            <a:lvl1pPr marL="0" indent="0"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nb-NO" dirty="0"/>
              <a:t>Enter partner</a:t>
            </a:r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77ACB398-B3D6-48BC-B1D7-F5D5F027875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08202" y="6243181"/>
            <a:ext cx="1501215" cy="259232"/>
          </a:xfrm>
        </p:spPr>
        <p:txBody>
          <a:bodyPr anchor="b"/>
          <a:lstStyle>
            <a:lvl1pPr marL="0" indent="0">
              <a:buNone/>
              <a:defRPr lang="en-US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nb-NO" dirty="0"/>
              <a:t>Enter partner</a:t>
            </a:r>
            <a:endParaRPr lang="en-US" dirty="0"/>
          </a:p>
        </p:txBody>
      </p:sp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B0379490-61FF-4C9C-B44F-5DD7CB40C36C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kapfor1, kapfor4, kapfor5, kapfor6, kapfor7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6B42BF81-FF18-4115-85FC-CE7803CA65FB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418CE57E-2D37-4EE5-B26D-DFEAE88A153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CD630040-B997-4A94-A37F-E93FDB1C7D5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D0D1E4AF-887F-464D-A7A3-31F99290069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96031079-7FE0-4679-A5A0-0F53F6C3A5B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9" name="addin_logo" hidden="1">
            <a:extLst>
              <a:ext uri="{FF2B5EF4-FFF2-40B4-BE49-F238E27FC236}">
                <a16:creationId xmlns:a16="http://schemas.microsoft.com/office/drawing/2014/main" id="{9ABE3E70-DF6A-4CC2-9E35-9346CEDB8C5A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0" name="logo_hvit" hidden="1">
            <a:extLst>
              <a:ext uri="{FF2B5EF4-FFF2-40B4-BE49-F238E27FC236}">
                <a16:creationId xmlns:a16="http://schemas.microsoft.com/office/drawing/2014/main" id="{A35AF58C-1F83-4C12-A068-80E9CC3984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1" name="logo_sort" hidden="1">
            <a:extLst>
              <a:ext uri="{FF2B5EF4-FFF2-40B4-BE49-F238E27FC236}">
                <a16:creationId xmlns:a16="http://schemas.microsoft.com/office/drawing/2014/main" id="{D7BA3FF9-8E23-4D04-8078-E40403A8D7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36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Center Color/Conten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ckground">
            <a:extLst>
              <a:ext uri="{FF2B5EF4-FFF2-40B4-BE49-F238E27FC236}">
                <a16:creationId xmlns:a16="http://schemas.microsoft.com/office/drawing/2014/main" id="{8BFE38FF-9625-44DF-B333-387F96120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0" y="0"/>
            <a:ext cx="10359797" cy="5696465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F08E9A7-5845-4082-8C4F-E26A3EA6418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848885" y="0"/>
            <a:ext cx="10343115" cy="569646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905D93-7717-4925-9DB0-BAB0F436A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24" y="98854"/>
            <a:ext cx="6933976" cy="2365779"/>
          </a:xfrm>
        </p:spPr>
        <p:txBody>
          <a:bodyPr anchor="t"/>
          <a:lstStyle>
            <a:lvl1pPr>
              <a:lnSpc>
                <a:spcPct val="100000"/>
              </a:lnSpc>
              <a:defRPr sz="450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r>
              <a:rPr lang="en-US" dirty="0"/>
              <a:t>Headline / Center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225" y="4124064"/>
            <a:ext cx="1574149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5FEDE-B06C-496B-BA41-490A42DC2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24" y="4393811"/>
            <a:ext cx="416461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EED47EB-FB74-4E92-BFEA-230762B9B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24" y="4660542"/>
            <a:ext cx="399148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225" y="5189595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pic>
        <p:nvPicPr>
          <p:cNvPr id="22" name="Graphic 21" descr="Logo university of oslo">
            <a:extLst>
              <a:ext uri="{FF2B5EF4-FFF2-40B4-BE49-F238E27FC236}">
                <a16:creationId xmlns:a16="http://schemas.microsoft.com/office/drawing/2014/main" id="{CED360B7-AA30-4CA8-A47A-2D8C0E99CC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6140468"/>
            <a:ext cx="774244" cy="20464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4A25B0-0B90-4803-B642-75EEEF2DAF8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187702" y="6062665"/>
            <a:ext cx="1033463" cy="46196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FB8A002-B764-4891-A47B-B23E156797D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53610" y="6062664"/>
            <a:ext cx="1033463" cy="461962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B0379490-61FF-4C9C-B44F-5DD7CB40C36C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kapfor1, kapfor4, kapfor5, kapfor6, kapfor7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6B42BF81-FF18-4115-85FC-CE7803CA65FB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418CE57E-2D37-4EE5-B26D-DFEAE88A153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CD630040-B997-4A94-A37F-E93FDB1C7D5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D0D1E4AF-887F-464D-A7A3-31F99290069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96031079-7FE0-4679-A5A0-0F53F6C3A5B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9" name="addin_logo" hidden="1">
            <a:extLst>
              <a:ext uri="{FF2B5EF4-FFF2-40B4-BE49-F238E27FC236}">
                <a16:creationId xmlns:a16="http://schemas.microsoft.com/office/drawing/2014/main" id="{9ABE3E70-DF6A-4CC2-9E35-9346CEDB8C5A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0" name="logo_hvit" hidden="1">
            <a:extLst>
              <a:ext uri="{FF2B5EF4-FFF2-40B4-BE49-F238E27FC236}">
                <a16:creationId xmlns:a16="http://schemas.microsoft.com/office/drawing/2014/main" id="{A35AF58C-1F83-4C12-A068-80E9CC3984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1" name="logo_sort" hidden="1">
            <a:extLst>
              <a:ext uri="{FF2B5EF4-FFF2-40B4-BE49-F238E27FC236}">
                <a16:creationId xmlns:a16="http://schemas.microsoft.com/office/drawing/2014/main" id="{D7BA3FF9-8E23-4D04-8078-E40403A8D7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13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Center Pictu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ckground">
            <a:extLst>
              <a:ext uri="{FF2B5EF4-FFF2-40B4-BE49-F238E27FC236}">
                <a16:creationId xmlns:a16="http://schemas.microsoft.com/office/drawing/2014/main" id="{8BFE38FF-9625-44DF-B333-387F96120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0" y="0"/>
            <a:ext cx="10359797" cy="5696465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D527594-E039-4932-98AD-71552210E21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48886" y="0"/>
            <a:ext cx="10343115" cy="569646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905D93-7717-4925-9DB0-BAB0F436A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24" y="98854"/>
            <a:ext cx="6933976" cy="2365779"/>
          </a:xfrm>
        </p:spPr>
        <p:txBody>
          <a:bodyPr anchor="t"/>
          <a:lstStyle>
            <a:lvl1pPr>
              <a:lnSpc>
                <a:spcPct val="100000"/>
              </a:lnSpc>
              <a:defRPr sz="450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r>
              <a:rPr lang="en-US" dirty="0"/>
              <a:t>Headline / Center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225" y="4124064"/>
            <a:ext cx="1574149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5FEDE-B06C-496B-BA41-490A42DC2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24" y="4393811"/>
            <a:ext cx="416461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EED47EB-FB74-4E92-BFEA-230762B9B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24" y="4660542"/>
            <a:ext cx="399148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225" y="5189595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pic>
        <p:nvPicPr>
          <p:cNvPr id="22" name="Graphic 21" descr="Logo university of oslo">
            <a:extLst>
              <a:ext uri="{FF2B5EF4-FFF2-40B4-BE49-F238E27FC236}">
                <a16:creationId xmlns:a16="http://schemas.microsoft.com/office/drawing/2014/main" id="{5300B464-3405-48B3-8DC7-C4DA5F3684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6140468"/>
            <a:ext cx="774244" cy="20464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C0B916-B8B5-48D7-8BE8-ACB646AE6F5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187702" y="6062665"/>
            <a:ext cx="1033463" cy="46196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6231B-1C42-4AEC-9D9E-5D1356315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753610" y="6062664"/>
            <a:ext cx="1033463" cy="461962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B0379490-61FF-4C9C-B44F-5DD7CB40C36C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kapfor1, kapfor4, kapfor5, kapfor6, kapfor7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6B42BF81-FF18-4115-85FC-CE7803CA65FB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418CE57E-2D37-4EE5-B26D-DFEAE88A153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CD630040-B997-4A94-A37F-E93FDB1C7D5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D0D1E4AF-887F-464D-A7A3-31F99290069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96031079-7FE0-4679-A5A0-0F53F6C3A5B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9" name="addin_logo" hidden="1">
            <a:extLst>
              <a:ext uri="{FF2B5EF4-FFF2-40B4-BE49-F238E27FC236}">
                <a16:creationId xmlns:a16="http://schemas.microsoft.com/office/drawing/2014/main" id="{9ABE3E70-DF6A-4CC2-9E35-9346CEDB8C5A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0" name="logo_hvit" hidden="1">
            <a:extLst>
              <a:ext uri="{FF2B5EF4-FFF2-40B4-BE49-F238E27FC236}">
                <a16:creationId xmlns:a16="http://schemas.microsoft.com/office/drawing/2014/main" id="{A35AF58C-1F83-4C12-A068-80E9CC39843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1" name="logo_sort" hidden="1">
            <a:extLst>
              <a:ext uri="{FF2B5EF4-FFF2-40B4-BE49-F238E27FC236}">
                <a16:creationId xmlns:a16="http://schemas.microsoft.com/office/drawing/2014/main" id="{D7BA3FF9-8E23-4D04-8078-E40403A8D74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2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8F22-4A4F-DBF4-19D7-5169F36E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3135-101D-E4E1-D5A3-45CC3827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4EA0-E3D2-5573-8041-0091B67E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94B-D988-40EE-AB16-44FF1644A8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225D-1827-75BA-3A60-79B5D688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E788-4289-2618-D380-72E85BA6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911-D9F8-4EA2-A2DD-7AD1062C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7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 Center Highlighted Titl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 descr="Background">
            <a:extLst>
              <a:ext uri="{FF2B5EF4-FFF2-40B4-BE49-F238E27FC236}">
                <a16:creationId xmlns:a16="http://schemas.microsoft.com/office/drawing/2014/main" id="{8BFE38FF-9625-44DF-B333-387F96120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0" y="0"/>
            <a:ext cx="10359797" cy="5696465"/>
          </a:xfrm>
          <a:solidFill>
            <a:schemeClr val="accent4"/>
          </a:solidFill>
        </p:spPr>
        <p:txBody>
          <a:bodyPr/>
          <a:lstStyle>
            <a:lvl1pPr marL="0" indent="0">
              <a:buNone/>
              <a:defRPr sz="200">
                <a:solidFill>
                  <a:srgbClr val="010000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D527594-E039-4932-98AD-71552210E21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48886" y="0"/>
            <a:ext cx="10343115" cy="569646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4" name="Title 5">
            <a:extLst>
              <a:ext uri="{FF2B5EF4-FFF2-40B4-BE49-F238E27FC236}">
                <a16:creationId xmlns:a16="http://schemas.microsoft.com/office/drawing/2014/main" id="{6EB2BA06-7D63-45DB-A644-9D71477BD7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224" y="322820"/>
            <a:ext cx="6093717" cy="1076281"/>
          </a:xfrm>
        </p:spPr>
        <p:txBody>
          <a:bodyPr anchor="t"/>
          <a:lstStyle>
            <a:lvl1pPr>
              <a:lnSpc>
                <a:spcPct val="100000"/>
              </a:lnSpc>
              <a:defRPr sz="200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r>
              <a:rPr lang="en-US" dirty="0"/>
              <a:t>Headline / Center name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5D7EEC28-9D50-46B0-840F-B57A95CD536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7821" y="2282617"/>
            <a:ext cx="6097120" cy="1705095"/>
          </a:xfrm>
        </p:spPr>
        <p:txBody>
          <a:bodyPr/>
          <a:lstStyle>
            <a:lvl1pPr marL="0" indent="0">
              <a:buNone/>
              <a:defRPr sz="450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225" y="4124064"/>
            <a:ext cx="1574149" cy="269304"/>
          </a:xfrm>
        </p:spPr>
        <p:txBody>
          <a:bodyPr wrap="non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 err="1"/>
              <a:t>Name</a:t>
            </a:r>
            <a:r>
              <a:rPr lang="nb-NO" noProof="0" dirty="0"/>
              <a:t> </a:t>
            </a:r>
            <a:r>
              <a:rPr lang="nb-NO" noProof="0" dirty="0" err="1"/>
              <a:t>Surname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5FEDE-B06C-496B-BA41-490A42DC2E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24" y="4393811"/>
            <a:ext cx="416461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 err="1"/>
              <a:t>Title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EED47EB-FB74-4E92-BFEA-230762B9B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24" y="4660542"/>
            <a:ext cx="399148" cy="269304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pPr lvl="0"/>
            <a:r>
              <a:rPr lang="nb-NO" dirty="0"/>
              <a:t>Unit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225" y="5189595"/>
            <a:ext cx="1161660" cy="269304"/>
          </a:xfrm>
        </p:spPr>
        <p:txBody>
          <a:bodyPr wrap="none" lIns="0" tIns="0" rIns="0" bIns="0">
            <a:spAutoFit/>
          </a:bodyPr>
          <a:lstStyle>
            <a:lvl1pPr>
              <a:defRPr sz="1750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endParaRPr lang="en-US" dirty="0">
              <a:highlight>
                <a:srgbClr val="FFFFFF"/>
              </a:highlight>
            </a:endParaRPr>
          </a:p>
        </p:txBody>
      </p:sp>
      <p:pic>
        <p:nvPicPr>
          <p:cNvPr id="22" name="Graphic 21" descr="Logo university of oslo">
            <a:extLst>
              <a:ext uri="{FF2B5EF4-FFF2-40B4-BE49-F238E27FC236}">
                <a16:creationId xmlns:a16="http://schemas.microsoft.com/office/drawing/2014/main" id="{5300B464-3405-48B3-8DC7-C4DA5F3684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6140468"/>
            <a:ext cx="774244" cy="20464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C0B916-B8B5-48D7-8BE8-ACB646AE6F5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187702" y="6062665"/>
            <a:ext cx="1033463" cy="461961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8E6231B-1C42-4AEC-9D9E-5D1356315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753610" y="6062664"/>
            <a:ext cx="1033463" cy="461962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10" name="addin_colorlist" hidden="1">
            <a:extLst>
              <a:ext uri="{FF2B5EF4-FFF2-40B4-BE49-F238E27FC236}">
                <a16:creationId xmlns:a16="http://schemas.microsoft.com/office/drawing/2014/main" id="{B0379490-61FF-4C9C-B44F-5DD7CB40C36C}"/>
              </a:ext>
            </a:extLst>
          </p:cNvPr>
          <p:cNvSpPr/>
          <p:nvPr userDrawn="1"/>
        </p:nvSpPr>
        <p:spPr>
          <a:xfrm>
            <a:off x="0" y="-147218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kapfor1, kapfor4, kapfor5, kapfor6, kapfor7</a:t>
            </a:r>
          </a:p>
        </p:txBody>
      </p:sp>
      <p:sp>
        <p:nvSpPr>
          <p:cNvPr id="11" name="addin_colorbox" hidden="1">
            <a:extLst>
              <a:ext uri="{FF2B5EF4-FFF2-40B4-BE49-F238E27FC236}">
                <a16:creationId xmlns:a16="http://schemas.microsoft.com/office/drawing/2014/main" id="{6B42BF81-FF18-4115-85FC-CE7803CA65FB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2" name="addin_title" hidden="1">
            <a:extLst>
              <a:ext uri="{FF2B5EF4-FFF2-40B4-BE49-F238E27FC236}">
                <a16:creationId xmlns:a16="http://schemas.microsoft.com/office/drawing/2014/main" id="{418CE57E-2D37-4EE5-B26D-DFEAE88A1535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CD630040-B997-4A94-A37F-E93FDB1C7D5A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D0D1E4AF-887F-464D-A7A3-31F992900690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96031079-7FE0-4679-A5A0-0F53F6C3A5B5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9" name="addin_logo" hidden="1">
            <a:extLst>
              <a:ext uri="{FF2B5EF4-FFF2-40B4-BE49-F238E27FC236}">
                <a16:creationId xmlns:a16="http://schemas.microsoft.com/office/drawing/2014/main" id="{9ABE3E70-DF6A-4CC2-9E35-9346CEDB8C5A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pic>
        <p:nvPicPr>
          <p:cNvPr id="20" name="logo_hvit" hidden="1">
            <a:extLst>
              <a:ext uri="{FF2B5EF4-FFF2-40B4-BE49-F238E27FC236}">
                <a16:creationId xmlns:a16="http://schemas.microsoft.com/office/drawing/2014/main" id="{A35AF58C-1F83-4C12-A068-80E9CC3984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85613" y="5457092"/>
            <a:ext cx="1025436" cy="1025436"/>
          </a:xfrm>
          <a:prstGeom prst="rect">
            <a:avLst/>
          </a:prstGeom>
        </p:spPr>
      </p:pic>
      <p:pic>
        <p:nvPicPr>
          <p:cNvPr id="21" name="logo_sort" hidden="1">
            <a:extLst>
              <a:ext uri="{FF2B5EF4-FFF2-40B4-BE49-F238E27FC236}">
                <a16:creationId xmlns:a16="http://schemas.microsoft.com/office/drawing/2014/main" id="{D7BA3FF9-8E23-4D04-8078-E40403A8D7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85614" y="5457093"/>
            <a:ext cx="1025421" cy="102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00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33" y="2503593"/>
            <a:ext cx="3717652" cy="1325563"/>
          </a:xfrm>
        </p:spPr>
        <p:txBody>
          <a:bodyPr/>
          <a:lstStyle>
            <a:lvl1pPr>
              <a:defRPr sz="4501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5D4F5D-6A45-4660-B498-EC62A1753C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2667" y="1768008"/>
            <a:ext cx="5863168" cy="435133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rgbClr val="000000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rgbClr val="000000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rgbClr val="000000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4501" b="0" i="0" u="none" cap="none">
                <a:solidFill>
                  <a:srgbClr val="000000"/>
                </a:solidFill>
                <a:latin typeface="+mn-lt"/>
              </a:defRPr>
            </a:lvl4pPr>
          </a:lstStyle>
          <a:p>
            <a:pPr lvl="0"/>
            <a:r>
              <a:rPr lang="nb-NO" dirty="0"/>
              <a:t>Point A</a:t>
            </a:r>
          </a:p>
          <a:p>
            <a:pPr lvl="0"/>
            <a:r>
              <a:rPr lang="nb-NO" dirty="0"/>
              <a:t>Point B</a:t>
            </a:r>
          </a:p>
          <a:p>
            <a:pPr lvl="0"/>
            <a:r>
              <a:rPr lang="nb-NO" dirty="0"/>
              <a:t>Point C</a:t>
            </a:r>
          </a:p>
          <a:p>
            <a:pPr lvl="0"/>
            <a:r>
              <a:rPr lang="nb-NO" dirty="0"/>
              <a:t>Point D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86DFC-6D9E-4FB6-B1CC-86DCB758B4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96BDF-6D78-418D-90CE-A3E480A063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97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33" y="2503593"/>
            <a:ext cx="3717652" cy="1325563"/>
          </a:xfrm>
        </p:spPr>
        <p:txBody>
          <a:bodyPr/>
          <a:lstStyle>
            <a:lvl1pPr>
              <a:defRPr sz="4501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40B9F-ECB7-4387-A58C-0A496B930AD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36716" y="881598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Point A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6E426CF-9990-43F5-BE14-226088D8A7B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13844" y="881597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Point B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679225E-A5E2-4DC8-9837-7BCA23C8E4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6715" y="2527399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Point C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833A43-18E3-4392-918C-09F8E26D3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13843" y="2527399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Point D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23B8277-88D5-4007-B32D-B587FB6C14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36715" y="4173201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Point E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366E2B9-433F-4D84-9677-520FBB3E32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13845" y="4173201"/>
            <a:ext cx="2970013" cy="15285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Char char="​"/>
              <a:defRPr sz="3001"/>
            </a:lvl1pPr>
            <a:lvl2pPr marL="516835" indent="-123850">
              <a:spcBef>
                <a:spcPts val="1400"/>
              </a:spcBef>
              <a:tabLst/>
              <a:defRPr/>
            </a:lvl2pPr>
          </a:lstStyle>
          <a:p>
            <a:pPr lvl="0"/>
            <a:r>
              <a:rPr lang="nb-NO" noProof="0" dirty="0"/>
              <a:t>Point F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217D3C-2F94-4776-940F-B66CAEAA73C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A18538-81E2-4F00-BA84-3C9F8A64B91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82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p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BCC00A-19CF-41BF-8147-46CE1C6A77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/>
            </a:lvl1pPr>
          </a:lstStyle>
          <a:p>
            <a:pPr marL="125438" marR="0" lvl="0" indent="-125438" algn="l" defTabSz="914446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insert</a:t>
            </a:r>
            <a:r>
              <a:rPr lang="nb-NO" dirty="0"/>
              <a:t> – Picture –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device</a:t>
            </a:r>
            <a:r>
              <a:rPr lang="nb-NO" dirty="0"/>
              <a:t>– to </a:t>
            </a:r>
            <a:r>
              <a:rPr lang="nb-NO" dirty="0" err="1"/>
              <a:t>add</a:t>
            </a:r>
            <a:r>
              <a:rPr lang="nb-NO" dirty="0"/>
              <a:t> or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picture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45301A6-9B63-4AF8-9A67-C362499DE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4304"/>
            <a:ext cx="9144000" cy="1655762"/>
          </a:xfrm>
        </p:spPr>
        <p:txBody>
          <a:bodyPr wrap="none" bIns="0" anchor="b"/>
          <a:lstStyle>
            <a:lvl1pPr marL="0" indent="0" algn="ctr">
              <a:buNone/>
              <a:defRPr sz="1750">
                <a:highlight>
                  <a:srgbClr val="FFFFFF"/>
                </a:highlight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/>
              <a:t>Klikk for å redigere undertittelstil i malen</a:t>
            </a:r>
            <a:endParaRPr lang="nb-NO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DF5643-8F24-4F16-9356-F129900A4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1019"/>
            <a:ext cx="9144000" cy="1878763"/>
          </a:xfrm>
        </p:spPr>
        <p:txBody>
          <a:bodyPr wrap="none" anchor="t"/>
          <a:lstStyle>
            <a:lvl1pPr algn="ctr">
              <a:defRPr sz="4501">
                <a:highlight>
                  <a:srgbClr val="FFFFFF"/>
                </a:highlight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6754-BC1F-4AFB-8AED-B7CF1564DF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5A29817-1D23-4F45-B57C-D72EAB63959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addin_colorlist" hidden="1">
            <a:extLst>
              <a:ext uri="{FF2B5EF4-FFF2-40B4-BE49-F238E27FC236}">
                <a16:creationId xmlns:a16="http://schemas.microsoft.com/office/drawing/2014/main" id="{F6C04A44-E476-4A49-B738-EE2D47D4BAD9}"/>
              </a:ext>
            </a:extLst>
          </p:cNvPr>
          <p:cNvSpPr/>
          <p:nvPr userDrawn="1"/>
        </p:nvSpPr>
        <p:spPr>
          <a:xfrm>
            <a:off x="0" y="-1442711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sid1, sid2, sid3, sid4</a:t>
            </a:r>
          </a:p>
        </p:txBody>
      </p:sp>
      <p:sp>
        <p:nvSpPr>
          <p:cNvPr id="10" name="addin_colorbox" hidden="1">
            <a:extLst>
              <a:ext uri="{FF2B5EF4-FFF2-40B4-BE49-F238E27FC236}">
                <a16:creationId xmlns:a16="http://schemas.microsoft.com/office/drawing/2014/main" id="{27C08BAF-0936-474D-B97E-5B57BFE4B3DC}"/>
              </a:ext>
            </a:extLst>
          </p:cNvPr>
          <p:cNvSpPr/>
          <p:nvPr userDrawn="1"/>
        </p:nvSpPr>
        <p:spPr>
          <a:xfrm>
            <a:off x="4973338" y="-1442711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1" name="addin_title" hidden="1">
            <a:extLst>
              <a:ext uri="{FF2B5EF4-FFF2-40B4-BE49-F238E27FC236}">
                <a16:creationId xmlns:a16="http://schemas.microsoft.com/office/drawing/2014/main" id="{CD588095-EB6E-4EE9-A470-1FC6B276AA84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2" name="addin_text" hidden="1">
            <a:extLst>
              <a:ext uri="{FF2B5EF4-FFF2-40B4-BE49-F238E27FC236}">
                <a16:creationId xmlns:a16="http://schemas.microsoft.com/office/drawing/2014/main" id="{01792D08-5194-467E-A9CB-E87CD6F0CF3C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4" name="addin_image" hidden="1">
            <a:extLst>
              <a:ext uri="{FF2B5EF4-FFF2-40B4-BE49-F238E27FC236}">
                <a16:creationId xmlns:a16="http://schemas.microsoft.com/office/drawing/2014/main" id="{7E0FF7D7-FC31-4FA1-B98D-9F5E73E0ED06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5" name="addin_background" hidden="1">
            <a:extLst>
              <a:ext uri="{FF2B5EF4-FFF2-40B4-BE49-F238E27FC236}">
                <a16:creationId xmlns:a16="http://schemas.microsoft.com/office/drawing/2014/main" id="{D73E79DB-AFAF-477A-B39A-3600CE59C832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addin_background</a:t>
            </a:r>
            <a:endParaRPr lang="nb-NO" dirty="0"/>
          </a:p>
        </p:txBody>
      </p:sp>
      <p:sp>
        <p:nvSpPr>
          <p:cNvPr id="16" name="addin_logo" hidden="1">
            <a:extLst>
              <a:ext uri="{FF2B5EF4-FFF2-40B4-BE49-F238E27FC236}">
                <a16:creationId xmlns:a16="http://schemas.microsoft.com/office/drawing/2014/main" id="{6D0ECAE0-D83D-477F-8858-4811F35FC31D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addin_logo</a:t>
            </a:r>
            <a:endParaRPr lang="nb-NO" dirty="0"/>
          </a:p>
        </p:txBody>
      </p:sp>
      <p:sp>
        <p:nvSpPr>
          <p:cNvPr id="18" name="Text Placeholder 20" descr="Logo university of oslo">
            <a:extLst>
              <a:ext uri="{FF2B5EF4-FFF2-40B4-BE49-F238E27FC236}">
                <a16:creationId xmlns:a16="http://schemas.microsoft.com/office/drawing/2014/main" id="{78331A89-C566-4692-9795-947C86498A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6280142"/>
            <a:ext cx="767518" cy="20298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98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FAE04-E853-4650-A24D-5F754E1D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</p:spPr>
        <p:txBody>
          <a:bodyPr lIns="0" tIns="0" rIns="0" bIns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marL="125438" marR="0" lvl="0" indent="-125438" algn="l" defTabSz="914446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insert</a:t>
            </a:r>
            <a:r>
              <a:rPr lang="nb-NO" dirty="0"/>
              <a:t> – Picture –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device</a:t>
            </a:r>
            <a:r>
              <a:rPr lang="nb-NO" dirty="0"/>
              <a:t>– to </a:t>
            </a:r>
            <a:r>
              <a:rPr lang="nb-NO" dirty="0" err="1"/>
              <a:t>add</a:t>
            </a:r>
            <a:r>
              <a:rPr lang="nb-NO" dirty="0"/>
              <a:t> or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picture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7638"/>
            <a:ext cx="9144000" cy="2733991"/>
          </a:xfrm>
        </p:spPr>
        <p:txBody>
          <a:bodyPr anchor="ctr"/>
          <a:lstStyle>
            <a:lvl1pPr algn="ctr">
              <a:lnSpc>
                <a:spcPct val="100000"/>
              </a:lnSpc>
              <a:defRPr sz="4501">
                <a:solidFill>
                  <a:schemeClr val="tx1"/>
                </a:solidFill>
                <a:highlight>
                  <a:srgbClr val="FFFFFF"/>
                </a:highlight>
              </a:defRPr>
            </a:lvl1pPr>
          </a:lstStyle>
          <a:p>
            <a:r>
              <a:rPr lang="nb-NO" noProof="0" dirty="0" err="1"/>
              <a:t>Quote</a:t>
            </a:r>
            <a:endParaRPr lang="nb-NO" noProof="0" dirty="0"/>
          </a:p>
        </p:txBody>
      </p:sp>
      <p:sp>
        <p:nvSpPr>
          <p:cNvPr id="21" name="Text Placeholder 20" descr="Logo university of oslo">
            <a:extLst>
              <a:ext uri="{FF2B5EF4-FFF2-40B4-BE49-F238E27FC236}">
                <a16:creationId xmlns:a16="http://schemas.microsoft.com/office/drawing/2014/main" id="{3A7958F3-5218-4366-80FC-02B2FD0D92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6280142"/>
            <a:ext cx="767518" cy="20298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  <p:sp>
        <p:nvSpPr>
          <p:cNvPr id="4" name="addin_colorlist" hidden="1">
            <a:extLst>
              <a:ext uri="{FF2B5EF4-FFF2-40B4-BE49-F238E27FC236}">
                <a16:creationId xmlns:a16="http://schemas.microsoft.com/office/drawing/2014/main" id="{3688BA85-E873-4370-B3DC-1DB3D6805327}"/>
              </a:ext>
            </a:extLst>
          </p:cNvPr>
          <p:cNvSpPr/>
          <p:nvPr userDrawn="1"/>
        </p:nvSpPr>
        <p:spPr>
          <a:xfrm>
            <a:off x="2430935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sitk1, sitk2, sitk3</a:t>
            </a:r>
          </a:p>
        </p:txBody>
      </p:sp>
      <p:sp>
        <p:nvSpPr>
          <p:cNvPr id="5" name="addin_colorbox" hidden="1">
            <a:extLst>
              <a:ext uri="{FF2B5EF4-FFF2-40B4-BE49-F238E27FC236}">
                <a16:creationId xmlns:a16="http://schemas.microsoft.com/office/drawing/2014/main" id="{01750E1E-149D-4737-BB50-E180FD962100}"/>
              </a:ext>
            </a:extLst>
          </p:cNvPr>
          <p:cNvSpPr/>
          <p:nvPr userDrawn="1"/>
        </p:nvSpPr>
        <p:spPr>
          <a:xfrm>
            <a:off x="486187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6" name="addin_title" hidden="1">
            <a:extLst>
              <a:ext uri="{FF2B5EF4-FFF2-40B4-BE49-F238E27FC236}">
                <a16:creationId xmlns:a16="http://schemas.microsoft.com/office/drawing/2014/main" id="{8A95C1E6-41C2-4B63-A678-1197B885A271}"/>
              </a:ext>
            </a:extLst>
          </p:cNvPr>
          <p:cNvSpPr/>
          <p:nvPr userDrawn="1"/>
        </p:nvSpPr>
        <p:spPr>
          <a:xfrm>
            <a:off x="9723740" y="-15126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7" name="addin_text" hidden="1">
            <a:extLst>
              <a:ext uri="{FF2B5EF4-FFF2-40B4-BE49-F238E27FC236}">
                <a16:creationId xmlns:a16="http://schemas.microsoft.com/office/drawing/2014/main" id="{88900728-1D9A-4CFE-BD46-77F03BBF6825}"/>
              </a:ext>
            </a:extLst>
          </p:cNvPr>
          <p:cNvSpPr/>
          <p:nvPr userDrawn="1"/>
        </p:nvSpPr>
        <p:spPr>
          <a:xfrm>
            <a:off x="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8" name="addin_image" hidden="1">
            <a:extLst>
              <a:ext uri="{FF2B5EF4-FFF2-40B4-BE49-F238E27FC236}">
                <a16:creationId xmlns:a16="http://schemas.microsoft.com/office/drawing/2014/main" id="{71F63DE9-1A9D-416E-8BF1-5DDBAC2C3665}"/>
              </a:ext>
            </a:extLst>
          </p:cNvPr>
          <p:cNvSpPr/>
          <p:nvPr userDrawn="1"/>
        </p:nvSpPr>
        <p:spPr>
          <a:xfrm>
            <a:off x="2505076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9" name="addin_grouplist" hidden="1">
            <a:extLst>
              <a:ext uri="{FF2B5EF4-FFF2-40B4-BE49-F238E27FC236}">
                <a16:creationId xmlns:a16="http://schemas.microsoft.com/office/drawing/2014/main" id="{55453450-7C5E-47ED-8FB9-95BB5C190194}"/>
              </a:ext>
            </a:extLst>
          </p:cNvPr>
          <p:cNvSpPr/>
          <p:nvPr userDrawn="1"/>
        </p:nvSpPr>
        <p:spPr>
          <a:xfrm>
            <a:off x="4973338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0" name="addin_background" hidden="1">
            <a:extLst>
              <a:ext uri="{FF2B5EF4-FFF2-40B4-BE49-F238E27FC236}">
                <a16:creationId xmlns:a16="http://schemas.microsoft.com/office/drawing/2014/main" id="{19DE1B7D-2015-4D3D-81DA-BE1C0B884B8C}"/>
              </a:ext>
            </a:extLst>
          </p:cNvPr>
          <p:cNvSpPr/>
          <p:nvPr userDrawn="1"/>
        </p:nvSpPr>
        <p:spPr>
          <a:xfrm>
            <a:off x="7441600" y="-8611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Addin_background</a:t>
            </a:r>
            <a:endParaRPr lang="nb-NO" dirty="0"/>
          </a:p>
        </p:txBody>
      </p:sp>
      <p:sp>
        <p:nvSpPr>
          <p:cNvPr id="12" name="addin_colorlist" hidden="1">
            <a:extLst>
              <a:ext uri="{FF2B5EF4-FFF2-40B4-BE49-F238E27FC236}">
                <a16:creationId xmlns:a16="http://schemas.microsoft.com/office/drawing/2014/main" id="{2DACBF1F-1831-46CB-8E94-DAC5CC4C8A53}"/>
              </a:ext>
            </a:extLst>
          </p:cNvPr>
          <p:cNvSpPr/>
          <p:nvPr userDrawn="1"/>
        </p:nvSpPr>
        <p:spPr>
          <a:xfrm>
            <a:off x="2583335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sitk1, sitk2, sitk3</a:t>
            </a:r>
          </a:p>
        </p:txBody>
      </p:sp>
      <p:sp>
        <p:nvSpPr>
          <p:cNvPr id="13" name="addin_colorbox" hidden="1">
            <a:extLst>
              <a:ext uri="{FF2B5EF4-FFF2-40B4-BE49-F238E27FC236}">
                <a16:creationId xmlns:a16="http://schemas.microsoft.com/office/drawing/2014/main" id="{08780C0B-BBD9-4BF7-B461-4D609C762B61}"/>
              </a:ext>
            </a:extLst>
          </p:cNvPr>
          <p:cNvSpPr/>
          <p:nvPr userDrawn="1"/>
        </p:nvSpPr>
        <p:spPr>
          <a:xfrm>
            <a:off x="5014270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addin_colorbox</a:t>
            </a:r>
            <a:endParaRPr lang="nb-NO" dirty="0"/>
          </a:p>
        </p:txBody>
      </p:sp>
      <p:sp>
        <p:nvSpPr>
          <p:cNvPr id="14" name="addin_title" hidden="1">
            <a:extLst>
              <a:ext uri="{FF2B5EF4-FFF2-40B4-BE49-F238E27FC236}">
                <a16:creationId xmlns:a16="http://schemas.microsoft.com/office/drawing/2014/main" id="{3E5FC6D0-29E6-4763-9016-B07C6C2F674E}"/>
              </a:ext>
            </a:extLst>
          </p:cNvPr>
          <p:cNvSpPr/>
          <p:nvPr userDrawn="1"/>
        </p:nvSpPr>
        <p:spPr>
          <a:xfrm>
            <a:off x="9876140" y="-1360209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addin_title</a:t>
            </a:r>
            <a:endParaRPr lang="nb-NO" dirty="0"/>
          </a:p>
        </p:txBody>
      </p:sp>
      <p:sp>
        <p:nvSpPr>
          <p:cNvPr id="15" name="addin_text" hidden="1">
            <a:extLst>
              <a:ext uri="{FF2B5EF4-FFF2-40B4-BE49-F238E27FC236}">
                <a16:creationId xmlns:a16="http://schemas.microsoft.com/office/drawing/2014/main" id="{E5048523-44FB-402D-AF9A-189895D758AB}"/>
              </a:ext>
            </a:extLst>
          </p:cNvPr>
          <p:cNvSpPr/>
          <p:nvPr userDrawn="1"/>
        </p:nvSpPr>
        <p:spPr>
          <a:xfrm>
            <a:off x="152400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addin_text</a:t>
            </a:r>
            <a:endParaRPr lang="nb-NO" dirty="0"/>
          </a:p>
        </p:txBody>
      </p:sp>
      <p:sp>
        <p:nvSpPr>
          <p:cNvPr id="16" name="addin_image" hidden="1">
            <a:extLst>
              <a:ext uri="{FF2B5EF4-FFF2-40B4-BE49-F238E27FC236}">
                <a16:creationId xmlns:a16="http://schemas.microsoft.com/office/drawing/2014/main" id="{4EBCC3D3-FB5E-4C44-BD2A-4765289129B6}"/>
              </a:ext>
            </a:extLst>
          </p:cNvPr>
          <p:cNvSpPr/>
          <p:nvPr userDrawn="1"/>
        </p:nvSpPr>
        <p:spPr>
          <a:xfrm>
            <a:off x="2657476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addin_image</a:t>
            </a:r>
            <a:endParaRPr lang="nb-NO" dirty="0"/>
          </a:p>
        </p:txBody>
      </p:sp>
      <p:sp>
        <p:nvSpPr>
          <p:cNvPr id="17" name="addin_grouplist" hidden="1">
            <a:extLst>
              <a:ext uri="{FF2B5EF4-FFF2-40B4-BE49-F238E27FC236}">
                <a16:creationId xmlns:a16="http://schemas.microsoft.com/office/drawing/2014/main" id="{A21182DD-62B1-48E3-8A1E-30E0E49F8581}"/>
              </a:ext>
            </a:extLst>
          </p:cNvPr>
          <p:cNvSpPr/>
          <p:nvPr userDrawn="1"/>
        </p:nvSpPr>
        <p:spPr>
          <a:xfrm>
            <a:off x="5125738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SkiftBakgrunnGroup</a:t>
            </a:r>
            <a:endParaRPr lang="nb-NO" dirty="0"/>
          </a:p>
        </p:txBody>
      </p:sp>
      <p:sp>
        <p:nvSpPr>
          <p:cNvPr id="18" name="addin_background" hidden="1">
            <a:extLst>
              <a:ext uri="{FF2B5EF4-FFF2-40B4-BE49-F238E27FC236}">
                <a16:creationId xmlns:a16="http://schemas.microsoft.com/office/drawing/2014/main" id="{DA65AA7C-2435-43EC-9E54-A952934DE561}"/>
              </a:ext>
            </a:extLst>
          </p:cNvPr>
          <p:cNvSpPr/>
          <p:nvPr userDrawn="1"/>
        </p:nvSpPr>
        <p:spPr>
          <a:xfrm>
            <a:off x="7594000" y="-708700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90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Addin_background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63056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box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6C04064-582F-4194-A0D4-8D33390F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3A431AF-BD4A-47F9-9ACD-109F83F1426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0168" y="1003335"/>
            <a:ext cx="11431664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387AD4FF-2A17-41D2-9989-72E3EE53EDB7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380169" y="1704042"/>
            <a:ext cx="11431663" cy="435455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7832A-C200-4F7E-AF3E-D40604841FC4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8FA56-4D7C-4979-BB98-B74CBD5F52E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42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6C04064-582F-4194-A0D4-8D33390F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3A431AF-BD4A-47F9-9ACD-109F83F1426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0168" y="1003335"/>
            <a:ext cx="5469089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6E62222-11A6-40E7-BF69-7E8498A41003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80170" y="1704042"/>
            <a:ext cx="5469088" cy="435455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003BB-F04C-4A8B-BC54-5FDD5D30356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42741" y="1003335"/>
            <a:ext cx="5469089" cy="494749"/>
          </a:xfrm>
        </p:spPr>
        <p:txBody>
          <a:bodyPr/>
          <a:lstStyle>
            <a:lvl1pPr marL="0" indent="0"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0524D80-7434-47CB-8898-52900F44078A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6342741" y="1704042"/>
            <a:ext cx="5469089" cy="435485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79B2-2B36-4C4F-8B4A-5CE97327C93B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AEDF-947D-4C51-A230-4B0365289C62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81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BBC24B24-8D61-4F79-AC7E-CAEA322622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59098" y="371518"/>
            <a:ext cx="4152735" cy="5325998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1192628-F328-404D-8EFE-7A0B924C21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59097" y="5875993"/>
            <a:ext cx="4152735" cy="182608"/>
          </a:xfrm>
        </p:spPr>
        <p:txBody>
          <a:bodyPr/>
          <a:lstStyle>
            <a:lvl1pPr marL="0" indent="0" algn="r">
              <a:buNone/>
              <a:defRPr sz="750">
                <a:solidFill>
                  <a:srgbClr val="524B48"/>
                </a:solidFill>
              </a:defRPr>
            </a:lvl1pPr>
          </a:lstStyle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Photo </a:t>
            </a:r>
            <a:r>
              <a:rPr lang="nb-NO" dirty="0" err="1"/>
              <a:t>credit</a:t>
            </a:r>
            <a:r>
              <a:rPr lang="nb-NO" dirty="0"/>
              <a:t> / </a:t>
            </a:r>
            <a:r>
              <a:rPr lang="nb-NO" dirty="0" err="1"/>
              <a:t>Caption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0DEDF7-A715-4410-ACF2-29795822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5715831" cy="754068"/>
          </a:xfrm>
        </p:spPr>
        <p:txBody>
          <a:bodyPr/>
          <a:lstStyle>
            <a:lvl1pPr>
              <a:defRPr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0A05AF4-63D3-4127-BC34-6BD82C03AF3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0168" y="1003335"/>
            <a:ext cx="5715831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1E44F0B-F496-4E85-AC77-361685F3DAE7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80169" y="1704042"/>
            <a:ext cx="5715831" cy="435455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FC538-4B47-4FE9-9556-278912EBB00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4E285-6038-4E35-AA24-93DE3457633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863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F22D83-B5FE-4078-A904-43A00158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8DADA3-5103-43E7-81AF-78BFB0D043F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80168" y="1180008"/>
            <a:ext cx="11431664" cy="4720030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Tx/>
              <a:buNone/>
              <a:defRPr sz="1500" b="0" i="0" u="none" cap="none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5C8A5-7299-4154-B01A-CDF5B7332751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439D-D17B-475A-8193-F8109FACE96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80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boxes with in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1DAFF44-670E-4F4C-85A7-C39E379A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A53454CC-87E9-4EB8-A148-E8917C513A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80168" y="1003335"/>
            <a:ext cx="3524319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B68EB7-26DD-44B0-B503-B133010AD6D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9851" y="1710199"/>
            <a:ext cx="3524319" cy="81535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24F2E76-C57A-43E9-AE90-9A5885C83A59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377360" y="2793528"/>
            <a:ext cx="3524319" cy="287543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04FE8AE5-898D-4838-B222-D9178BD548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33840" y="1003335"/>
            <a:ext cx="3524319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871769-9C00-4F59-9847-667CD9B433B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33841" y="1720927"/>
            <a:ext cx="3524319" cy="81535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FA1C9B2-210C-4D25-800A-903735EC531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333839" y="2793528"/>
            <a:ext cx="3524320" cy="287543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734C1ED4-971E-4006-9901-E3C5A2D1AD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7512" y="1003335"/>
            <a:ext cx="3524319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F28ED8-40A8-43F5-9C35-FA0A7A4B7B0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87513" y="1710199"/>
            <a:ext cx="3524639" cy="81535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8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920B93BE-FC97-4838-B295-13DE19DE7FB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284385" y="2793528"/>
            <a:ext cx="3524639" cy="2875433"/>
          </a:xfrm>
          <a:prstGeom prst="rect">
            <a:avLst/>
          </a:prstGeom>
        </p:spPr>
        <p:txBody>
          <a:bodyPr lIns="0" tIns="0" rIns="0" bIns="0"/>
          <a:lstStyle>
            <a:lvl1pPr marL="125438" indent="-125438" algn="l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1pPr>
            <a:lvl2pPr marL="685834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2pPr>
            <a:lvl3pPr marL="1143057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3pPr>
            <a:lvl4pPr marL="1600280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4pPr>
            <a:lvl5pPr marL="2057503" indent="-22861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400" b="0" i="0" u="none" cap="none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59CDE-097F-4AD1-8202-1C8557143B7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B0D35-1F56-48D2-95A5-1514CE438CB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6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8E75-9DCD-AAC0-6436-DF1497DA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A279-5EF6-0B41-8919-376005DC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BF81-ABCD-79C7-AD13-144A548B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94B-D988-40EE-AB16-44FF1644A8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211D6-65B3-BAE0-3A01-302923BF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A343-C153-E187-F5FA-C756DF65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911-D9F8-4EA2-A2DD-7AD1062C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968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794FAB1-D6B5-4A8A-91E4-BEB7326A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DB62B9B-DA6F-4B28-8109-CB17B37FC57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80168" y="1002716"/>
            <a:ext cx="3558980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D77A5E11-842C-4FB6-815C-DFB3ABB627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81050" y="2604949"/>
            <a:ext cx="3558098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08D3BA1-A495-4A81-AEDF-108083B425F7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80168" y="3302287"/>
            <a:ext cx="3612984" cy="23666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8DBA5C73-7C13-4B90-AB3C-33800055D04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19317" y="1002716"/>
            <a:ext cx="3556173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A5F10688-3BD3-4100-93E4-DF84C9CFDB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22127" y="2604949"/>
            <a:ext cx="3553363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3F640CBC-9652-48BE-BF08-FD238D950C8A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4316509" y="3302287"/>
            <a:ext cx="3612984" cy="23666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A93925D5-5699-4BE0-AEE8-00634046ACB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255658" y="1002716"/>
            <a:ext cx="3556173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7F0F2B16-0190-4211-A226-C7673C0595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58468" y="2604949"/>
            <a:ext cx="3553363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6DB7C2-F2F4-4198-835C-1F081121273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8252851" y="3302287"/>
            <a:ext cx="3612984" cy="23666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3F8EC-435C-4B71-B75E-816E331B7403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C78E7-5B5A-4EE3-B029-42635C54C96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9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6C04064-582F-4194-A0D4-8D33390F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3A431AF-BD4A-47F9-9ACD-109F83F1426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0168" y="1003335"/>
            <a:ext cx="11431664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6" name="Text Placeholder 21">
            <a:extLst>
              <a:ext uri="{FF2B5EF4-FFF2-40B4-BE49-F238E27FC236}">
                <a16:creationId xmlns:a16="http://schemas.microsoft.com/office/drawing/2014/main" id="{B72D2E40-18A8-4D11-A79B-F130A143E05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0168" y="1570739"/>
            <a:ext cx="2703713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FBF46E5C-C7CD-4024-B778-D17BB07C10CB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80168" y="2307944"/>
            <a:ext cx="2703713" cy="336101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E2AF5D0-334B-4117-BADC-AC9D08C21C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303806" y="1570739"/>
            <a:ext cx="2703713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542EDCC5-87FC-4341-AA76-9AE955848C54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3303806" y="2307943"/>
            <a:ext cx="2703713" cy="336101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B6D298D6-0193-4F36-B987-5B03BFD64A7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5962" y="1570739"/>
            <a:ext cx="2703713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E25FBBCD-FAB3-496C-9023-BEA9649A7EA4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6205962" y="2307944"/>
            <a:ext cx="2703713" cy="3361014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84EBD52D-9372-4482-9683-865699B965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8118" y="1570739"/>
            <a:ext cx="2703713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6DB7C2-F2F4-4198-835C-1F081121273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08118" y="2307943"/>
            <a:ext cx="2703713" cy="336101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2304F-BB43-4D12-B83D-02C5FD8197FE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62047-812A-4356-A8E0-D0CA23D39A4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326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F856006-F837-40CC-A206-116358E5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C80BDF2-BFAE-4432-9B71-EC93BBDB26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167" y="1002716"/>
            <a:ext cx="2716859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1FE7522-682F-43A2-922B-D0B51A4624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0168" y="2604949"/>
            <a:ext cx="2716858" cy="494749"/>
          </a:xfrm>
        </p:spPr>
        <p:txBody>
          <a:bodyPr anchor="t"/>
          <a:lstStyle>
            <a:lvl1pPr marL="0" indent="0" algn="l">
              <a:buNone/>
              <a:defRPr sz="15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480D74DD-4A50-49DD-9306-A23A22079643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380167" y="3292760"/>
            <a:ext cx="2716858" cy="237619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88075E-3AFC-4298-92EB-455858EE4D0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86577" y="1002716"/>
            <a:ext cx="2716859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EE1A38-0897-4573-99F1-2AAFFB9267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86578" y="2604949"/>
            <a:ext cx="2716858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1E44F0B-F496-4E85-AC77-361685F3DAE7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3286578" y="3292761"/>
            <a:ext cx="2716858" cy="237619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3D1BDEE6-8393-45A2-903D-6459074B30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92988" y="1002716"/>
            <a:ext cx="2716859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D7B525A-A39D-4409-889F-3E50319F94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2988" y="2604949"/>
            <a:ext cx="2716858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A3C6FFF7-1BD6-4C2E-949A-7AEAD2340CC4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6192988" y="3292761"/>
            <a:ext cx="2716858" cy="2376198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BBC24B24-8D61-4F79-AC7E-CAEA322622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94974" y="1040821"/>
            <a:ext cx="2716858" cy="1523583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2AA6F0B-4FE7-4E1E-A833-9372AA4488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94974" y="2604949"/>
            <a:ext cx="2716858" cy="494749"/>
          </a:xfrm>
        </p:spPr>
        <p:txBody>
          <a:bodyPr anchor="t"/>
          <a:lstStyle>
            <a:lvl1pPr>
              <a:buNone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6DB7C2-F2F4-4198-835C-1F081121273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094974" y="3292761"/>
            <a:ext cx="2716858" cy="2376197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80474-3338-40C3-87FC-F73889A04CD0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1102-D50C-4D40-87C3-107C3022CF1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67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0F89B0E-F421-45EF-8C78-C84FEFC4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7BB50C2-6F95-4C0A-8590-741501231A7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80168" y="1003335"/>
            <a:ext cx="11431664" cy="494749"/>
          </a:xfrm>
        </p:spPr>
        <p:txBody>
          <a:bodyPr anchor="t"/>
          <a:lstStyle>
            <a:lvl1pPr marL="0" indent="0" algn="l">
              <a:buNone/>
              <a:defRPr sz="18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0001077-9CBF-4E3B-BC21-E948C160E9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80168" y="1729109"/>
            <a:ext cx="5611759" cy="3948448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1D3FFA-A749-48E7-93B6-E3608A598D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0168" y="5875993"/>
            <a:ext cx="5611760" cy="182608"/>
          </a:xfrm>
        </p:spPr>
        <p:txBody>
          <a:bodyPr/>
          <a:lstStyle>
            <a:lvl1pPr marL="0" indent="0" algn="r">
              <a:buNone/>
              <a:defRPr sz="750">
                <a:solidFill>
                  <a:srgbClr val="524B48"/>
                </a:solidFill>
              </a:defRPr>
            </a:lvl1pPr>
          </a:lstStyle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Photo </a:t>
            </a:r>
            <a:r>
              <a:rPr lang="nb-NO" dirty="0" err="1"/>
              <a:t>credit</a:t>
            </a:r>
            <a:r>
              <a:rPr lang="nb-NO" dirty="0"/>
              <a:t> / </a:t>
            </a:r>
            <a:r>
              <a:rPr lang="nb-NO" dirty="0" err="1"/>
              <a:t>Caption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9F89F-F92D-4257-8097-9A576478EB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72201" y="1729109"/>
            <a:ext cx="5639631" cy="3948448"/>
          </a:xfrm>
          <a:prstGeom prst="rect">
            <a:avLst/>
          </a:prstGeom>
          <a:noFill/>
        </p:spPr>
        <p:txBody>
          <a:bodyPr lIns="0" tIns="0" rIns="0" bIns="0"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D368394-9DFE-49F7-8B3A-C5D11ABAF3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0072" y="5875993"/>
            <a:ext cx="5611760" cy="182608"/>
          </a:xfrm>
        </p:spPr>
        <p:txBody>
          <a:bodyPr/>
          <a:lstStyle>
            <a:lvl1pPr marL="0" indent="0" algn="r">
              <a:buNone/>
              <a:defRPr sz="750">
                <a:solidFill>
                  <a:srgbClr val="524B48"/>
                </a:solidFill>
              </a:defRPr>
            </a:lvl1pPr>
          </a:lstStyle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Photo </a:t>
            </a:r>
            <a:r>
              <a:rPr lang="nb-NO" dirty="0" err="1"/>
              <a:t>credit</a:t>
            </a:r>
            <a:r>
              <a:rPr lang="nb-NO" dirty="0"/>
              <a:t> / </a:t>
            </a:r>
            <a:r>
              <a:rPr lang="nb-NO" dirty="0" err="1"/>
              <a:t>Caption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2DED8-733B-4015-A7CA-A05638F7AA3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8E388-3742-4614-842F-C221FF66F72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340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53F87D86-02F1-4288-ADF3-CFC53D24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78A54228-A18C-49D4-8BAE-55234982E1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0168" y="1003335"/>
            <a:ext cx="3524319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7AE244-E30D-4FB2-98A6-B9EC37B05A9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0170" y="1710901"/>
            <a:ext cx="3524319" cy="395805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16109106-4360-48AE-97EE-22C402C46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33840" y="1003335"/>
            <a:ext cx="3524319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A0C917-5130-4608-85A6-627EB2AFD5D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333842" y="1703168"/>
            <a:ext cx="3524319" cy="395805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7F0F2B16-0190-4211-A226-C7673C0595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7512" y="1003335"/>
            <a:ext cx="3524319" cy="494749"/>
          </a:xfrm>
        </p:spPr>
        <p:txBody>
          <a:bodyPr anchor="t"/>
          <a:lstStyle>
            <a:lvl1pPr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0C61C4C-3830-4483-B223-21FD6F02122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287514" y="1703168"/>
            <a:ext cx="3524319" cy="395805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5FD81-8099-440B-91E9-2813AE81404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32972-1288-4890-888F-5A648DC46AB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54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C0B4E6-5502-441C-BDE1-D20B1908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68" y="161944"/>
            <a:ext cx="11431664" cy="754068"/>
          </a:xfrm>
        </p:spPr>
        <p:txBody>
          <a:bodyPr/>
          <a:lstStyle>
            <a:lvl1pPr>
              <a:defRPr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BBC24B24-8D61-4F79-AC7E-CAEA322622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1180008"/>
            <a:ext cx="12192000" cy="5677992"/>
          </a:xfr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 descr="Logo university of oslo">
            <a:extLst>
              <a:ext uri="{FF2B5EF4-FFF2-40B4-BE49-F238E27FC236}">
                <a16:creationId xmlns:a16="http://schemas.microsoft.com/office/drawing/2014/main" id="{87E19F59-4A52-4AE7-A769-E9F9BC5FA77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1001" y="6280142"/>
            <a:ext cx="767518" cy="20298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852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3EEEF-D5D4-41E6-81E7-1D9E527B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F4316-7482-4098-A234-A83B220F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289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EA623-2397-4D4E-82ED-03A94B8C65BF}" type="datetime1">
              <a:rPr lang="nb-NO" altLang="nb-NO" smtClean="0"/>
              <a:t>06.03.2025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E678D-CCAA-40F9-A51E-A97B9FF1EAAD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1771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5BCC-BD4C-68D8-DF52-AE63D8CD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F86A-942A-02A0-7895-88A131E0E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E68B9-5CFA-B7BA-9B77-CF9DBEF35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DCFE-CAE1-C71D-9A66-0A5035D9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94B-D988-40EE-AB16-44FF1644A8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F6185-A878-DB32-9DBA-F7DCAE7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93859-947E-76D6-6A33-87250F9D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911-D9F8-4EA2-A2DD-7AD1062C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7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A410-EC26-E60C-C19E-A98285D9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AF3E6-9F76-F952-B014-B855DFBE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39BAF-680C-A4BB-45BF-0B66613B3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3BE00-D4B9-C235-0830-416EE880E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F7C05-0FF5-2BF5-FB7E-4F775EF44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9F5FD-DE22-AF49-6C1C-ECB7D087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94B-D988-40EE-AB16-44FF1644A8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5FF8A-13AC-6749-039E-240D3BDC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0AA1E-72A3-1FDD-2A94-4C3A391C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911-D9F8-4EA2-A2DD-7AD1062C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8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A563-614B-E19E-6B1A-6DDA4F68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7D197-7F57-DD19-47C6-31BB1D43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94B-D988-40EE-AB16-44FF1644A8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48BB7-2363-6EBC-75F8-6816D5CB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CAACC-8546-EE3D-0248-64D6C9ED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911-D9F8-4EA2-A2DD-7AD1062C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21CDF-657E-9237-B9B1-6CC67524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94B-D988-40EE-AB16-44FF1644A8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762F9-F76A-CFD5-C3A4-53ABBB25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80859-C0CE-6C24-1D03-1D5ADEFB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911-D9F8-4EA2-A2DD-7AD1062C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8389-772E-BB5A-F2B9-D9B87D80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FA52-D1B4-7F59-E003-5BE8FE11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B6BCE-9C13-497C-072C-C0D8DD897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3E7C0-42FA-5BDF-D6A9-B50B948A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94B-D988-40EE-AB16-44FF1644A8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0A274-6280-87CE-63DB-B9D912FA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56F09-6E1F-BC4F-45D0-2DC6375F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911-D9F8-4EA2-A2DD-7AD1062C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4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04C9-3CAA-5FBB-F848-96C4953C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BC94D-B8E6-B288-28A1-027A880D1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D95CC-E558-B8B8-83FE-608F4AC66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6D880-A0C6-BBA0-8AA6-AD5CC71B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394B-D988-40EE-AB16-44FF1644A8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24AC-658C-4F79-C2D8-CB0D39D2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46AD7-320E-5983-EF58-2367BE86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5911-D9F8-4EA2-A2DD-7AD1062C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9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F8150-93B9-8550-D900-D3C11EE3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8BAA2-B911-5117-6320-B5588F833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7239-77DC-BD09-2487-85F4F8D14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7394B-D988-40EE-AB16-44FF1644A8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DD22-01F2-E01D-75F9-F325FFC84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F987-74F8-0BA0-0621-B6344D6F4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5911-D9F8-4EA2-A2DD-7AD1062C1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4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432" y="-180924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29" y="1711312"/>
            <a:ext cx="5563433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2635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6367" y="6263528"/>
            <a:ext cx="599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524B48"/>
                </a:solidFill>
              </a:defRPr>
            </a:lvl1pPr>
          </a:lstStyle>
          <a:p>
            <a:r>
              <a:rPr lang="en-US" dirty="0"/>
              <a:t>Page </a:t>
            </a:r>
            <a:fld id="{5251F420-7306-4E7C-A79E-F31A38F7D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F9D6C5-6F73-4568-92A3-43149586B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7732" y="6243181"/>
            <a:ext cx="1501215" cy="25923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addin_colorpicker" hidden="1">
            <a:extLst>
              <a:ext uri="{FF2B5EF4-FFF2-40B4-BE49-F238E27FC236}">
                <a16:creationId xmlns:a16="http://schemas.microsoft.com/office/drawing/2014/main" id="{EC6BC642-49C3-4139-8F38-A96E75EE0920}"/>
              </a:ext>
            </a:extLst>
          </p:cNvPr>
          <p:cNvSpPr/>
          <p:nvPr userDrawn="1"/>
        </p:nvSpPr>
        <p:spPr>
          <a:xfrm>
            <a:off x="2486668" y="-1436292"/>
            <a:ext cx="2356794" cy="52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addin_colorpicker</a:t>
            </a:r>
          </a:p>
        </p:txBody>
      </p:sp>
      <p:pic>
        <p:nvPicPr>
          <p:cNvPr id="10" name="Graphic 9" descr="Logo University of oslo">
            <a:extLst>
              <a:ext uri="{FF2B5EF4-FFF2-40B4-BE49-F238E27FC236}">
                <a16:creationId xmlns:a16="http://schemas.microsoft.com/office/drawing/2014/main" id="{7587AA2B-C7B3-440E-B739-7247D414803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81001" y="6280142"/>
            <a:ext cx="767518" cy="20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438" indent="-125438" algn="l" defTabSz="914446" rtl="0" eaLnBrk="1" latinLnBrk="0" hangingPunct="1">
        <a:lnSpc>
          <a:spcPct val="100000"/>
        </a:lnSpc>
        <a:spcBef>
          <a:spcPts val="11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ukasroeseler.github.io/replicationresearch_mockup/abou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rn.n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5" Type="http://schemas.openxmlformats.org/officeDocument/2006/relationships/hyperlink" Target="https://www.ukrn.org/international-networks/" TargetMode="Externa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rn.no/terms-of-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www.hiof.no/english/studies/courses/iio/iio/2024/autumn/phdds9202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2469" y="6443204"/>
            <a:ext cx="6479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https://lukasroeseler.github.io/replicationresearch_mockup/about.html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0C416-2FFD-7565-BBFC-02DEA19E5F95}"/>
              </a:ext>
            </a:extLst>
          </p:cNvPr>
          <p:cNvSpPr/>
          <p:nvPr/>
        </p:nvSpPr>
        <p:spPr>
          <a:xfrm>
            <a:off x="263347" y="5789711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CF0A394D-4533-52BD-CEF4-3BAC83EB0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8" y="1992961"/>
            <a:ext cx="7772400" cy="29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555191-A5FC-9337-061A-7460A86F03A5}"/>
              </a:ext>
            </a:extLst>
          </p:cNvPr>
          <p:cNvSpPr/>
          <p:nvPr/>
        </p:nvSpPr>
        <p:spPr>
          <a:xfrm>
            <a:off x="6163190" y="-8530"/>
            <a:ext cx="6028810" cy="6866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/>
          <p:cNvSpPr/>
          <p:nvPr/>
        </p:nvSpPr>
        <p:spPr>
          <a:xfrm>
            <a:off x="10019739" y="6431664"/>
            <a:ext cx="21722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https://www.norrn.no/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63347" y="5789711"/>
            <a:ext cx="914400" cy="914400"/>
          </a:xfrm>
          <a:prstGeom prst="rect">
            <a:avLst/>
          </a:prstGeom>
          <a:solidFill>
            <a:srgbClr val="0F2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336"/>
            <a:ext cx="6028811" cy="3064992"/>
          </a:xfrm>
          <a:prstGeom prst="rect">
            <a:avLst/>
          </a:prstGeom>
        </p:spPr>
      </p:pic>
      <p:pic>
        <p:nvPicPr>
          <p:cNvPr id="5" name="Picture 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7852FECC-8717-D3BD-6C1B-A366AD211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40" y="952074"/>
            <a:ext cx="4948438" cy="51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2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DF34-EE2D-4205-B800-F53993FE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053"/>
            <a:ext cx="12191999" cy="954088"/>
          </a:xfrm>
        </p:spPr>
        <p:txBody>
          <a:bodyPr/>
          <a:lstStyle/>
          <a:p>
            <a:pPr algn="ctr"/>
            <a:r>
              <a:rPr lang="en-US" sz="5200" dirty="0"/>
              <a:t>International </a:t>
            </a:r>
            <a:r>
              <a:rPr lang="en-US" sz="5200" b="1" dirty="0">
                <a:solidFill>
                  <a:srgbClr val="13A89E"/>
                </a:solidFill>
              </a:rPr>
              <a:t>Reproducibility Networks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663" y="6187440"/>
            <a:ext cx="1537137" cy="55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8" b="9710"/>
          <a:stretch/>
        </p:blipFill>
        <p:spPr>
          <a:xfrm>
            <a:off x="5963587" y="2143593"/>
            <a:ext cx="6228413" cy="3380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50" y="1850019"/>
            <a:ext cx="5871476" cy="42100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85792" y="6465012"/>
            <a:ext cx="3706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5"/>
              </a:rPr>
              <a:t>https://www.ukrn.org/international-networks/</a:t>
            </a:r>
            <a:r>
              <a:rPr kumimoji="0" lang="nb-NO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00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90B25-2D41-54B7-DAEB-4D49D9AA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83"/>
            <a:ext cx="12192000" cy="512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0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293" y="892082"/>
            <a:ext cx="9200382" cy="490835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Coordinating activity in three focus areas:</a:t>
            </a:r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b="1" dirty="0">
                <a:solidFill>
                  <a:srgbClr val="D82C7D"/>
                </a:solidFill>
              </a:rPr>
              <a:t>1. </a:t>
            </a:r>
            <a:r>
              <a:rPr lang="nb-NO" sz="2400" b="1" dirty="0" err="1">
                <a:solidFill>
                  <a:srgbClr val="D82C7D"/>
                </a:solidFill>
              </a:rPr>
              <a:t>Education</a:t>
            </a:r>
            <a:endParaRPr lang="nb-NO" sz="2400" dirty="0">
              <a:solidFill>
                <a:srgbClr val="D82C7D"/>
              </a:solidFill>
            </a:endParaRPr>
          </a:p>
          <a:p>
            <a:pPr marL="0" indent="0">
              <a:buNone/>
            </a:pPr>
            <a:r>
              <a:rPr lang="en-US" sz="2400" dirty="0"/>
              <a:t>designing and establishing appropriate training activities</a:t>
            </a:r>
          </a:p>
          <a:p>
            <a:pPr marL="0" indent="0">
              <a:buNone/>
            </a:pPr>
            <a:r>
              <a:rPr lang="nb-NO" sz="2400" b="1" dirty="0">
                <a:solidFill>
                  <a:srgbClr val="D82C7D"/>
                </a:solidFill>
              </a:rPr>
              <a:t>2. </a:t>
            </a:r>
            <a:r>
              <a:rPr lang="nb-NO" sz="2400" b="1" dirty="0" err="1">
                <a:solidFill>
                  <a:srgbClr val="D82C7D"/>
                </a:solidFill>
              </a:rPr>
              <a:t>Communication</a:t>
            </a:r>
            <a:endParaRPr lang="nb-NO" sz="2400" b="1" dirty="0">
              <a:solidFill>
                <a:srgbClr val="D82C7D"/>
              </a:solidFill>
            </a:endParaRPr>
          </a:p>
          <a:p>
            <a:pPr marL="0" indent="0">
              <a:buNone/>
            </a:pPr>
            <a:r>
              <a:rPr lang="en-US" sz="2400" dirty="0"/>
              <a:t>disseminating new evidence, propagating best practices, and promoting culture change</a:t>
            </a:r>
          </a:p>
          <a:p>
            <a:pPr marL="0" indent="0">
              <a:buNone/>
            </a:pPr>
            <a:r>
              <a:rPr lang="nb-NO" sz="2400" b="1" dirty="0">
                <a:solidFill>
                  <a:srgbClr val="D82C7D"/>
                </a:solidFill>
              </a:rPr>
              <a:t>3. </a:t>
            </a:r>
            <a:r>
              <a:rPr lang="nb-NO" sz="2400" b="1" dirty="0" err="1">
                <a:solidFill>
                  <a:srgbClr val="D82C7D"/>
                </a:solidFill>
              </a:rPr>
              <a:t>Transformation</a:t>
            </a:r>
            <a:endParaRPr lang="nb-NO" sz="2400" b="1" dirty="0">
              <a:solidFill>
                <a:srgbClr val="D82C7D"/>
              </a:solidFill>
            </a:endParaRPr>
          </a:p>
          <a:p>
            <a:pPr marL="0" indent="0">
              <a:buNone/>
            </a:pPr>
            <a:r>
              <a:rPr lang="en-US" sz="2400" dirty="0"/>
              <a:t>designing and evaluating research improvement measures and policy in collaboration with stakeholders</a:t>
            </a:r>
            <a:endParaRPr lang="nb-NO" sz="2400" dirty="0"/>
          </a:p>
        </p:txBody>
      </p:sp>
      <p:sp>
        <p:nvSpPr>
          <p:cNvPr id="7" name="Rectangle 6"/>
          <p:cNvSpPr/>
          <p:nvPr/>
        </p:nvSpPr>
        <p:spPr>
          <a:xfrm>
            <a:off x="8407284" y="6449144"/>
            <a:ext cx="38634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https://www.norrn.no/terms-of-reference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242" r="87277" b="91167"/>
          <a:stretch/>
        </p:blipFill>
        <p:spPr>
          <a:xfrm>
            <a:off x="-6570" y="87782"/>
            <a:ext cx="1446750" cy="5446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90C416-2FFD-7565-BBFC-02DEA19E5F95}"/>
              </a:ext>
            </a:extLst>
          </p:cNvPr>
          <p:cNvSpPr/>
          <p:nvPr/>
        </p:nvSpPr>
        <p:spPr>
          <a:xfrm>
            <a:off x="263347" y="5789711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64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science program&#10;&#10;Description automatically generated">
            <a:extLst>
              <a:ext uri="{FF2B5EF4-FFF2-40B4-BE49-F238E27FC236}">
                <a16:creationId xmlns:a16="http://schemas.microsoft.com/office/drawing/2014/main" id="{9297C3A3-63E0-8AE0-A0E2-6722AC32B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3" y="279283"/>
            <a:ext cx="11753553" cy="5145332"/>
          </a:xfrm>
        </p:spPr>
      </p:pic>
      <p:sp>
        <p:nvSpPr>
          <p:cNvPr id="7" name="Rectangle 6"/>
          <p:cNvSpPr/>
          <p:nvPr/>
        </p:nvSpPr>
        <p:spPr>
          <a:xfrm>
            <a:off x="4564332" y="6519446"/>
            <a:ext cx="75038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4"/>
              </a:rPr>
              <a:t>https://www.hiof.no/english/studies/courses/iio/iio/2024/autumn/phdds92023.html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90C416-2FFD-7565-BBFC-02DEA19E5F95}"/>
              </a:ext>
            </a:extLst>
          </p:cNvPr>
          <p:cNvSpPr/>
          <p:nvPr/>
        </p:nvSpPr>
        <p:spPr>
          <a:xfrm>
            <a:off x="263347" y="5789711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78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6666"/>
      </a:accent1>
      <a:accent2>
        <a:srgbClr val="FFFEA7"/>
      </a:accent2>
      <a:accent3>
        <a:srgbClr val="86A4F7"/>
      </a:accent3>
      <a:accent4>
        <a:srgbClr val="E6ECFF"/>
      </a:accent4>
      <a:accent5>
        <a:srgbClr val="FEA11B"/>
      </a:accent5>
      <a:accent6>
        <a:srgbClr val="3E31D6"/>
      </a:accent6>
      <a:hlink>
        <a:srgbClr val="0563C1"/>
      </a:hlink>
      <a:folHlink>
        <a:srgbClr val="954F72"/>
      </a:folHlink>
    </a:clrScheme>
    <a:fontScheme name="Custom 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O_PPT_Senter_ENG" id="{6CFA62E1-1AAD-46E9-BA2C-1608BD0AD296}" vid="{84E5DDF8-19D0-45C4-8BE7-CAF28A0AE8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3d1168-0b6d-4aef-bfed-55355f5038d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E50D044A248EB4A8F7AFC952F53AD12" ma:contentTypeVersion="11" ma:contentTypeDescription="Opprett et nytt dokument." ma:contentTypeScope="" ma:versionID="9e6e1bb7af39e5b2ecee3d9939ab9520">
  <xsd:schema xmlns:xsd="http://www.w3.org/2001/XMLSchema" xmlns:xs="http://www.w3.org/2001/XMLSchema" xmlns:p="http://schemas.microsoft.com/office/2006/metadata/properties" xmlns:ns2="693d1168-0b6d-4aef-bfed-55355f5038d7" targetNamespace="http://schemas.microsoft.com/office/2006/metadata/properties" ma:root="true" ma:fieldsID="9500a163a55dd49f84717e09935a5e41" ns2:_="">
    <xsd:import namespace="693d1168-0b6d-4aef-bfed-55355f5038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d1168-0b6d-4aef-bfed-55355f5038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emerkelapper" ma:readOnly="false" ma:fieldId="{5cf76f15-5ced-4ddc-b409-7134ff3c332f}" ma:taxonomyMulti="true" ma:sspId="c22fd018-c39b-462c-89de-126a365ef1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FC7E47-2FA3-43CA-8650-3F05218F7054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93d1168-0b6d-4aef-bfed-55355f5038d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2B5DAB-5215-4B87-AA48-36392FBF14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5E9AA5-36E1-481C-93FE-2DCEECC57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3d1168-0b6d-4aef-bfed-55355f5038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63b6811-b0a4-4b2a-b932-72c4c970c5d2}" enabled="0" method="" siteId="{463b6811-b0a4-4b2a-b932-72c4c970c5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2529</TotalTime>
  <Words>151</Words>
  <Application>Microsoft Macintosh PowerPoint</Application>
  <PresentationFormat>Widescreen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Office-tema</vt:lpstr>
      <vt:lpstr>PowerPoint Presentation</vt:lpstr>
      <vt:lpstr>PowerPoint Presentation</vt:lpstr>
      <vt:lpstr>International Reproducibility Networks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Barriers and enablers to building reproducibility communities</dc:title>
  <dc:creator>Agata Bochynska</dc:creator>
  <cp:lastModifiedBy>Max Korbmacher</cp:lastModifiedBy>
  <cp:revision>14</cp:revision>
  <dcterms:created xsi:type="dcterms:W3CDTF">2023-08-23T12:16:58Z</dcterms:created>
  <dcterms:modified xsi:type="dcterms:W3CDTF">2025-03-06T12:16:18Z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0x0101009E50D044A248EB4A8F7AFC952F53AD12</vt:lpwstr>
  </property>
  <property fmtid="{D5CDD505-2E9C-101B-9397-08002B2CF9AE}" pid="3" name="MediaServiceImageTags">
    <vt:lpwstr/>
  </property>
</Properties>
</file>