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7315200" cy="9601200"/>
  <p:embeddedFontLst>
    <p:embeddedFont>
      <p:font typeface="Century Schoolbook"/>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enturySchoolbook-regular.fntdata"/><Relationship Id="rId21" Type="http://schemas.openxmlformats.org/officeDocument/2006/relationships/slide" Target="slides/slide16.xml"/><Relationship Id="rId24" Type="http://schemas.openxmlformats.org/officeDocument/2006/relationships/font" Target="fonts/CenturySchoolbook-italic.fntdata"/><Relationship Id="rId23" Type="http://schemas.openxmlformats.org/officeDocument/2006/relationships/font" Target="fonts/CenturySchoolbook-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schemas.openxmlformats.org/officeDocument/2006/relationships/font" Target="fonts/CenturySchoolboo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r">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SzPts val="1400"/>
              <a:buFont typeface="Times New Roman"/>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p:nvPr>
            <p:ph idx="2" type="sldImg"/>
          </p:nvPr>
        </p:nvSpPr>
        <p:spPr>
          <a:xfrm>
            <a:off x="777960" y="1200240"/>
            <a:ext cx="5758920" cy="3239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1:notes"/>
          <p:cNvSpPr txBox="1"/>
          <p:nvPr>
            <p:ph idx="1" type="body"/>
          </p:nvPr>
        </p:nvSpPr>
        <p:spPr>
          <a:xfrm>
            <a:off x="731520" y="4620600"/>
            <a:ext cx="5851800" cy="3780000"/>
          </a:xfrm>
          <a:prstGeom prst="rect">
            <a:avLst/>
          </a:prstGeom>
          <a:noFill/>
          <a:ln>
            <a:noFill/>
          </a:ln>
        </p:spPr>
        <p:txBody>
          <a:bodyPr anchorCtr="0" anchor="t" bIns="48225" lIns="96475" spcFirstLastPara="1" rIns="96475" wrap="square" tIns="482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09" name="Google Shape;209;p1:notes"/>
          <p:cNvSpPr txBox="1"/>
          <p:nvPr>
            <p:ph idx="12" type="sldNum"/>
          </p:nvPr>
        </p:nvSpPr>
        <p:spPr>
          <a:xfrm>
            <a:off x="4143600" y="9119520"/>
            <a:ext cx="3169440" cy="481320"/>
          </a:xfrm>
          <a:prstGeom prst="rect">
            <a:avLst/>
          </a:prstGeom>
          <a:noFill/>
          <a:ln>
            <a:noFill/>
          </a:ln>
        </p:spPr>
        <p:txBody>
          <a:bodyPr anchorCtr="0" anchor="b" bIns="48225" lIns="96475" spcFirstLastPara="1" rIns="96475" wrap="square" tIns="4822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0:notes"/>
          <p:cNvSpPr/>
          <p:nvPr>
            <p:ph idx="2" type="sldImg"/>
          </p:nvPr>
        </p:nvSpPr>
        <p:spPr>
          <a:xfrm>
            <a:off x="777960" y="1200240"/>
            <a:ext cx="5758920" cy="3239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p10:notes"/>
          <p:cNvSpPr txBox="1"/>
          <p:nvPr>
            <p:ph idx="1" type="body"/>
          </p:nvPr>
        </p:nvSpPr>
        <p:spPr>
          <a:xfrm>
            <a:off x="731520" y="4620600"/>
            <a:ext cx="5851800" cy="3780000"/>
          </a:xfrm>
          <a:prstGeom prst="rect">
            <a:avLst/>
          </a:prstGeom>
          <a:noFill/>
          <a:ln>
            <a:noFill/>
          </a:ln>
        </p:spPr>
        <p:txBody>
          <a:bodyPr anchorCtr="0" anchor="t" bIns="48225" lIns="96475" spcFirstLastPara="1" rIns="96475" wrap="square" tIns="48225">
            <a:noAutofit/>
          </a:bodyPr>
          <a:lstStyle/>
          <a:p>
            <a:pPr indent="-241559" lvl="0" marL="483480" rtl="0" algn="l">
              <a:lnSpc>
                <a:spcPct val="100000"/>
              </a:lnSpc>
              <a:spcBef>
                <a:spcPts val="0"/>
              </a:spcBef>
              <a:spcAft>
                <a:spcPts val="0"/>
              </a:spcAft>
              <a:buClr>
                <a:srgbClr val="000000"/>
              </a:buClr>
              <a:buSzPts val="1300"/>
              <a:buFont typeface="Calibri"/>
              <a:buNone/>
            </a:pPr>
            <a:r>
              <a:rPr b="0" lang="en-US" sz="1300" strike="noStrike">
                <a:solidFill>
                  <a:srgbClr val="000000"/>
                </a:solidFill>
                <a:latin typeface="Calibri"/>
                <a:ea typeface="Calibri"/>
                <a:cs typeface="Calibri"/>
                <a:sym typeface="Calibri"/>
              </a:rPr>
              <a:t>But let’s start the beginning. What’s the problem we are trying to solve?</a:t>
            </a:r>
            <a:br>
              <a:rPr lang="en-US" sz="1300"/>
            </a:br>
            <a:endParaRPr b="0" sz="1300" strike="noStrike">
              <a:latin typeface="Arial"/>
              <a:ea typeface="Arial"/>
              <a:cs typeface="Arial"/>
              <a:sym typeface="Arial"/>
            </a:endParaRPr>
          </a:p>
          <a:p>
            <a:pPr indent="-241559" lvl="0" marL="483480" rtl="0" algn="l">
              <a:lnSpc>
                <a:spcPct val="100000"/>
              </a:lnSpc>
              <a:spcBef>
                <a:spcPts val="0"/>
              </a:spcBef>
              <a:spcAft>
                <a:spcPts val="0"/>
              </a:spcAft>
              <a:buSzPts val="1300"/>
              <a:buNone/>
            </a:pPr>
            <a:r>
              <a:t/>
            </a:r>
            <a:endParaRPr b="0" sz="1300" strike="noStrike">
              <a:latin typeface="Arial"/>
              <a:ea typeface="Arial"/>
              <a:cs typeface="Arial"/>
              <a:sym typeface="Arial"/>
            </a:endParaRPr>
          </a:p>
          <a:p>
            <a:pPr indent="-241559" lvl="0" marL="483480" rtl="0" algn="l">
              <a:lnSpc>
                <a:spcPct val="100000"/>
              </a:lnSpc>
              <a:spcBef>
                <a:spcPts val="0"/>
              </a:spcBef>
              <a:spcAft>
                <a:spcPts val="0"/>
              </a:spcAft>
              <a:buClr>
                <a:srgbClr val="000000"/>
              </a:buClr>
              <a:buSzPts val="1300"/>
              <a:buFont typeface="Calibri"/>
              <a:buNone/>
            </a:pPr>
            <a:r>
              <a:rPr b="0" lang="en-US" sz="1300" strike="noStrike">
                <a:solidFill>
                  <a:srgbClr val="000000"/>
                </a:solidFill>
                <a:latin typeface="Calibri"/>
                <a:ea typeface="Calibri"/>
                <a:cs typeface="Calibri"/>
                <a:sym typeface="Calibri"/>
              </a:rPr>
              <a:t>As the wave of scientific reform changes </a:t>
            </a:r>
            <a:r>
              <a:rPr b="1" lang="en-US" sz="1300" strike="noStrike">
                <a:solidFill>
                  <a:srgbClr val="000000"/>
                </a:solidFill>
                <a:latin typeface="Calibri"/>
                <a:ea typeface="Calibri"/>
                <a:cs typeface="Calibri"/>
                <a:sym typeface="Calibri"/>
              </a:rPr>
              <a:t>research practices and norms</a:t>
            </a:r>
            <a:r>
              <a:rPr b="0" lang="en-US" sz="1300" strike="noStrike">
                <a:solidFill>
                  <a:srgbClr val="000000"/>
                </a:solidFill>
                <a:latin typeface="Calibri"/>
                <a:ea typeface="Calibri"/>
                <a:cs typeface="Calibri"/>
                <a:sym typeface="Calibri"/>
              </a:rPr>
              <a:t> globally, higher education has </a:t>
            </a:r>
            <a:r>
              <a:rPr b="1" lang="en-US" sz="1300" strike="noStrike">
                <a:solidFill>
                  <a:srgbClr val="000000"/>
                </a:solidFill>
                <a:latin typeface="Calibri"/>
                <a:ea typeface="Calibri"/>
                <a:cs typeface="Calibri"/>
                <a:sym typeface="Calibri"/>
              </a:rPr>
              <a:t>largely been left behind. </a:t>
            </a:r>
            <a:endParaRPr b="0" sz="1300" strike="noStrike">
              <a:latin typeface="Arial"/>
              <a:ea typeface="Arial"/>
              <a:cs typeface="Arial"/>
              <a:sym typeface="Arial"/>
            </a:endParaRPr>
          </a:p>
          <a:p>
            <a:pPr indent="-241559" lvl="0" marL="483480" rtl="0" algn="l">
              <a:lnSpc>
                <a:spcPct val="100000"/>
              </a:lnSpc>
              <a:spcBef>
                <a:spcPts val="0"/>
              </a:spcBef>
              <a:spcAft>
                <a:spcPts val="0"/>
              </a:spcAft>
              <a:buSzPts val="1300"/>
              <a:buNone/>
            </a:pPr>
            <a:r>
              <a:t/>
            </a:r>
            <a:endParaRPr b="0" sz="1300" strike="noStrike">
              <a:latin typeface="Arial"/>
              <a:ea typeface="Arial"/>
              <a:cs typeface="Arial"/>
              <a:sym typeface="Arial"/>
            </a:endParaRPr>
          </a:p>
          <a:p>
            <a:pPr indent="-241559" lvl="0" marL="483480" rtl="0" algn="l">
              <a:lnSpc>
                <a:spcPct val="100000"/>
              </a:lnSpc>
              <a:spcBef>
                <a:spcPts val="0"/>
              </a:spcBef>
              <a:spcAft>
                <a:spcPts val="0"/>
              </a:spcAft>
              <a:buClr>
                <a:srgbClr val="000000"/>
              </a:buClr>
              <a:buSzPts val="1300"/>
              <a:buFont typeface="Calibri"/>
              <a:buNone/>
            </a:pPr>
            <a:r>
              <a:rPr b="0" lang="en-US" sz="1300" strike="noStrike">
                <a:solidFill>
                  <a:srgbClr val="000000"/>
                </a:solidFill>
                <a:latin typeface="Calibri"/>
                <a:ea typeface="Calibri"/>
                <a:cs typeface="Calibri"/>
                <a:sym typeface="Calibri"/>
              </a:rPr>
              <a:t>While </a:t>
            </a:r>
            <a:r>
              <a:rPr b="1" lang="en-US" sz="1300" strike="noStrike">
                <a:solidFill>
                  <a:srgbClr val="000000"/>
                </a:solidFill>
                <a:latin typeface="Calibri"/>
                <a:ea typeface="Calibri"/>
                <a:cs typeface="Calibri"/>
                <a:sym typeface="Calibri"/>
              </a:rPr>
              <a:t>academics</a:t>
            </a:r>
            <a:r>
              <a:rPr b="0" lang="en-US" sz="1300" strike="noStrike">
                <a:solidFill>
                  <a:srgbClr val="000000"/>
                </a:solidFill>
                <a:latin typeface="Calibri"/>
                <a:ea typeface="Calibri"/>
                <a:cs typeface="Calibri"/>
                <a:sym typeface="Calibri"/>
              </a:rPr>
              <a:t> are increasingly adopting best </a:t>
            </a:r>
            <a:r>
              <a:rPr b="1" lang="en-US" sz="1300" strike="noStrike">
                <a:solidFill>
                  <a:srgbClr val="000000"/>
                </a:solidFill>
                <a:latin typeface="Calibri"/>
                <a:ea typeface="Calibri"/>
                <a:cs typeface="Calibri"/>
                <a:sym typeface="Calibri"/>
              </a:rPr>
              <a:t>practices</a:t>
            </a:r>
            <a:r>
              <a:rPr b="0" lang="en-US" sz="1300" strike="noStrike">
                <a:solidFill>
                  <a:srgbClr val="000000"/>
                </a:solidFill>
                <a:latin typeface="Calibri"/>
                <a:ea typeface="Calibri"/>
                <a:cs typeface="Calibri"/>
                <a:sym typeface="Calibri"/>
              </a:rPr>
              <a:t> to encourage </a:t>
            </a:r>
            <a:r>
              <a:rPr b="1" lang="en-US" sz="1300" strike="noStrike">
                <a:solidFill>
                  <a:srgbClr val="000000"/>
                </a:solidFill>
                <a:latin typeface="Calibri"/>
                <a:ea typeface="Calibri"/>
                <a:cs typeface="Calibri"/>
                <a:sym typeface="Calibri"/>
              </a:rPr>
              <a:t>higher standards for the quality of evidence and accessibility</a:t>
            </a:r>
            <a:r>
              <a:rPr b="0" lang="en-US" sz="1300" strike="noStrike">
                <a:solidFill>
                  <a:srgbClr val="000000"/>
                </a:solidFill>
                <a:latin typeface="Calibri"/>
                <a:ea typeface="Calibri"/>
                <a:cs typeface="Calibri"/>
                <a:sym typeface="Calibri"/>
              </a:rPr>
              <a:t> of research outputs, we are still failing to address how we teach, mentor, and supervise students through open science. </a:t>
            </a:r>
            <a:endParaRPr b="0" sz="1300" strike="noStrike">
              <a:latin typeface="Arial"/>
              <a:ea typeface="Arial"/>
              <a:cs typeface="Arial"/>
              <a:sym typeface="Arial"/>
            </a:endParaRPr>
          </a:p>
          <a:p>
            <a:pPr indent="-241559" lvl="0" marL="483480" rtl="0" algn="l">
              <a:lnSpc>
                <a:spcPct val="100000"/>
              </a:lnSpc>
              <a:spcBef>
                <a:spcPts val="0"/>
              </a:spcBef>
              <a:spcAft>
                <a:spcPts val="0"/>
              </a:spcAft>
              <a:buSzPts val="1300"/>
              <a:buNone/>
            </a:pPr>
            <a:r>
              <a:t/>
            </a:r>
            <a:endParaRPr b="0" sz="1300" strike="noStrike">
              <a:latin typeface="Arial"/>
              <a:ea typeface="Arial"/>
              <a:cs typeface="Arial"/>
              <a:sym typeface="Arial"/>
            </a:endParaRPr>
          </a:p>
          <a:p>
            <a:pPr indent="-241559" lvl="0" marL="483480" rtl="0" algn="l">
              <a:lnSpc>
                <a:spcPct val="100000"/>
              </a:lnSpc>
              <a:spcBef>
                <a:spcPts val="0"/>
              </a:spcBef>
              <a:spcAft>
                <a:spcPts val="0"/>
              </a:spcAft>
              <a:buClr>
                <a:srgbClr val="000000"/>
              </a:buClr>
              <a:buSzPts val="1300"/>
              <a:buFont typeface="Calibri"/>
              <a:buNone/>
            </a:pPr>
            <a:r>
              <a:rPr b="0" lang="en-US" sz="1300" strike="noStrike">
                <a:solidFill>
                  <a:srgbClr val="000000"/>
                </a:solidFill>
                <a:latin typeface="Calibri"/>
                <a:ea typeface="Calibri"/>
                <a:cs typeface="Calibri"/>
                <a:sym typeface="Calibri"/>
              </a:rPr>
              <a:t>For example, It is still very common that undergraduates &amp; graduates finish their studies without having heard about  Open Science.</a:t>
            </a:r>
            <a:endParaRPr b="0" sz="1300" strike="noStrike">
              <a:latin typeface="Arial"/>
              <a:ea typeface="Arial"/>
              <a:cs typeface="Arial"/>
              <a:sym typeface="Arial"/>
            </a:endParaRPr>
          </a:p>
          <a:p>
            <a:pPr indent="-241559" lvl="0" marL="483480" rtl="0" algn="l">
              <a:lnSpc>
                <a:spcPct val="100000"/>
              </a:lnSpc>
              <a:spcBef>
                <a:spcPts val="0"/>
              </a:spcBef>
              <a:spcAft>
                <a:spcPts val="0"/>
              </a:spcAft>
              <a:buSzPts val="1300"/>
              <a:buNone/>
            </a:pPr>
            <a:br>
              <a:rPr lang="en-US" sz="1300"/>
            </a:br>
            <a:endParaRPr b="0" sz="1300" strike="noStrike">
              <a:latin typeface="Arial"/>
              <a:ea typeface="Arial"/>
              <a:cs typeface="Arial"/>
              <a:sym typeface="Arial"/>
            </a:endParaRPr>
          </a:p>
          <a:p>
            <a:pPr indent="-241559" lvl="0" marL="483480" rtl="0" algn="l">
              <a:lnSpc>
                <a:spcPct val="100000"/>
              </a:lnSpc>
              <a:spcBef>
                <a:spcPts val="0"/>
              </a:spcBef>
              <a:spcAft>
                <a:spcPts val="0"/>
              </a:spcAft>
              <a:buClr>
                <a:srgbClr val="000000"/>
              </a:buClr>
              <a:buSzPts val="1300"/>
              <a:buFont typeface="Calibri"/>
              <a:buNone/>
            </a:pPr>
            <a:r>
              <a:rPr b="0" lang="en-US" sz="1300" strike="noStrike">
                <a:solidFill>
                  <a:srgbClr val="000000"/>
                </a:solidFill>
                <a:latin typeface="Calibri"/>
                <a:ea typeface="Calibri"/>
                <a:cs typeface="Calibri"/>
                <a:sym typeface="Calibri"/>
              </a:rPr>
              <a:t>This  undermines the goal of permanently redressing perverse academic incentives, it might make the w research evaluations that erode research quality. </a:t>
            </a:r>
            <a:endParaRPr b="0" sz="1300" strike="noStrike">
              <a:latin typeface="Arial"/>
              <a:ea typeface="Arial"/>
              <a:cs typeface="Arial"/>
              <a:sym typeface="Arial"/>
            </a:endParaRPr>
          </a:p>
          <a:p>
            <a:pPr indent="-241559" lvl="0" marL="483480" rtl="0" algn="l">
              <a:lnSpc>
                <a:spcPct val="100000"/>
              </a:lnSpc>
              <a:spcBef>
                <a:spcPts val="0"/>
              </a:spcBef>
              <a:spcAft>
                <a:spcPts val="0"/>
              </a:spcAft>
              <a:buSzPts val="1300"/>
              <a:buNone/>
            </a:pPr>
            <a:r>
              <a:t/>
            </a:r>
            <a:endParaRPr b="0" sz="1300" strike="noStrike">
              <a:latin typeface="Arial"/>
              <a:ea typeface="Arial"/>
              <a:cs typeface="Arial"/>
              <a:sym typeface="Arial"/>
            </a:endParaRPr>
          </a:p>
          <a:p>
            <a:pPr indent="-241559" lvl="0" marL="483480" rtl="0" algn="l">
              <a:lnSpc>
                <a:spcPct val="100000"/>
              </a:lnSpc>
              <a:spcBef>
                <a:spcPts val="0"/>
              </a:spcBef>
              <a:spcAft>
                <a:spcPts val="0"/>
              </a:spcAft>
              <a:buSzPts val="1300"/>
              <a:buNone/>
            </a:pPr>
            <a:r>
              <a:t/>
            </a:r>
            <a:endParaRPr b="0" sz="1300" strike="noStrike">
              <a:latin typeface="Arial"/>
              <a:ea typeface="Arial"/>
              <a:cs typeface="Arial"/>
              <a:sym typeface="Arial"/>
            </a:endParaRPr>
          </a:p>
          <a:p>
            <a:pPr indent="-241559" lvl="0" marL="483480" rtl="0" algn="l">
              <a:lnSpc>
                <a:spcPct val="100000"/>
              </a:lnSpc>
              <a:spcBef>
                <a:spcPts val="0"/>
              </a:spcBef>
              <a:spcAft>
                <a:spcPts val="0"/>
              </a:spcAft>
              <a:buClr>
                <a:srgbClr val="000000"/>
              </a:buClr>
              <a:buSzPts val="1300"/>
              <a:buFont typeface="Calibri"/>
              <a:buNone/>
            </a:pPr>
            <a:r>
              <a:rPr b="0" lang="en-US" sz="1300" strike="noStrike">
                <a:solidFill>
                  <a:srgbClr val="000000"/>
                </a:solidFill>
                <a:latin typeface="Calibri"/>
                <a:ea typeface="Calibri"/>
                <a:cs typeface="Calibri"/>
                <a:sym typeface="Calibri"/>
              </a:rPr>
              <a:t> As a result, it is still very common that graduates and undergraduates finish their studies without even hearing about open scholarship.</a:t>
            </a:r>
            <a:endParaRPr b="0" sz="1300" strike="noStrike">
              <a:latin typeface="Arial"/>
              <a:ea typeface="Arial"/>
              <a:cs typeface="Arial"/>
              <a:sym typeface="Arial"/>
            </a:endParaRPr>
          </a:p>
          <a:p>
            <a:pPr indent="-228600" lvl="0" marL="457200" rtl="0" algn="l">
              <a:lnSpc>
                <a:spcPct val="100000"/>
              </a:lnSpc>
              <a:spcBef>
                <a:spcPts val="0"/>
              </a:spcBef>
              <a:spcAft>
                <a:spcPts val="0"/>
              </a:spcAft>
              <a:buSzPts val="1300"/>
              <a:buNone/>
            </a:pPr>
            <a:r>
              <a:t/>
            </a:r>
            <a:endParaRPr b="0" sz="1300" strike="noStrike">
              <a:latin typeface="Arial"/>
              <a:ea typeface="Arial"/>
              <a:cs typeface="Arial"/>
              <a:sym typeface="Arial"/>
            </a:endParaRPr>
          </a:p>
          <a:p>
            <a:pPr indent="-228600" lvl="0" marL="457200" rtl="0" algn="l">
              <a:lnSpc>
                <a:spcPct val="100000"/>
              </a:lnSpc>
              <a:spcBef>
                <a:spcPts val="0"/>
              </a:spcBef>
              <a:spcAft>
                <a:spcPts val="0"/>
              </a:spcAft>
              <a:buSzPts val="1300"/>
              <a:buNone/>
            </a:pPr>
            <a:r>
              <a:t/>
            </a:r>
            <a:endParaRPr b="0" sz="1300" strike="noStrike">
              <a:latin typeface="Arial"/>
              <a:ea typeface="Arial"/>
              <a:cs typeface="Arial"/>
              <a:sym typeface="Arial"/>
            </a:endParaRPr>
          </a:p>
          <a:p>
            <a:pPr indent="-228600" lvl="0" marL="457200" rtl="0" algn="l">
              <a:lnSpc>
                <a:spcPct val="100000"/>
              </a:lnSpc>
              <a:spcBef>
                <a:spcPts val="0"/>
              </a:spcBef>
              <a:spcAft>
                <a:spcPts val="0"/>
              </a:spcAft>
              <a:buClr>
                <a:srgbClr val="000000"/>
              </a:buClr>
              <a:buSzPts val="1300"/>
              <a:buFont typeface="Arial"/>
              <a:buNone/>
            </a:pPr>
            <a:r>
              <a:rPr b="0" lang="en-US" sz="1300" strike="noStrike">
                <a:solidFill>
                  <a:srgbClr val="000000"/>
                </a:solidFill>
                <a:latin typeface="Arial"/>
                <a:ea typeface="Arial"/>
                <a:cs typeface="Arial"/>
                <a:sym typeface="Arial"/>
              </a:rPr>
              <a:t>And to answer these questions, to the extent we can answer them, we have to work together. </a:t>
            </a:r>
            <a:endParaRPr b="0" sz="1300" strike="noStrike">
              <a:latin typeface="Arial"/>
              <a:ea typeface="Arial"/>
              <a:cs typeface="Arial"/>
              <a:sym typeface="Arial"/>
            </a:endParaRPr>
          </a:p>
          <a:p>
            <a:pPr indent="-228600" lvl="0" marL="457200" rtl="0" algn="l">
              <a:lnSpc>
                <a:spcPct val="100000"/>
              </a:lnSpc>
              <a:spcBef>
                <a:spcPts val="0"/>
              </a:spcBef>
              <a:spcAft>
                <a:spcPts val="0"/>
              </a:spcAft>
              <a:buSzPts val="1300"/>
              <a:buNone/>
            </a:pPr>
            <a:r>
              <a:t/>
            </a:r>
            <a:endParaRPr b="0" sz="1300" strike="noStrike">
              <a:latin typeface="Arial"/>
              <a:ea typeface="Arial"/>
              <a:cs typeface="Arial"/>
              <a:sym typeface="Arial"/>
            </a:endParaRPr>
          </a:p>
        </p:txBody>
      </p:sp>
      <p:sp>
        <p:nvSpPr>
          <p:cNvPr id="293" name="Google Shape;293;p10:notes"/>
          <p:cNvSpPr txBox="1"/>
          <p:nvPr>
            <p:ph idx="12" type="sldNum"/>
          </p:nvPr>
        </p:nvSpPr>
        <p:spPr>
          <a:xfrm>
            <a:off x="4143600" y="9119520"/>
            <a:ext cx="3169440" cy="481320"/>
          </a:xfrm>
          <a:prstGeom prst="rect">
            <a:avLst/>
          </a:prstGeom>
          <a:noFill/>
          <a:ln>
            <a:noFill/>
          </a:ln>
        </p:spPr>
        <p:txBody>
          <a:bodyPr anchorCtr="0" anchor="b" bIns="48225" lIns="96475" spcFirstLastPara="1" rIns="96475" wrap="square" tIns="4822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1:notes"/>
          <p:cNvSpPr/>
          <p:nvPr>
            <p:ph idx="2" type="sldImg"/>
          </p:nvPr>
        </p:nvSpPr>
        <p:spPr>
          <a:xfrm>
            <a:off x="777960" y="1200240"/>
            <a:ext cx="5758920" cy="3239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11:notes"/>
          <p:cNvSpPr txBox="1"/>
          <p:nvPr>
            <p:ph idx="1" type="body"/>
          </p:nvPr>
        </p:nvSpPr>
        <p:spPr>
          <a:xfrm>
            <a:off x="731520" y="4620600"/>
            <a:ext cx="5851800" cy="3780000"/>
          </a:xfrm>
          <a:prstGeom prst="rect">
            <a:avLst/>
          </a:prstGeom>
          <a:noFill/>
          <a:ln>
            <a:noFill/>
          </a:ln>
        </p:spPr>
        <p:txBody>
          <a:bodyPr anchorCtr="0" anchor="t" bIns="48225" lIns="96475" spcFirstLastPara="1" rIns="96475" wrap="square" tIns="48225">
            <a:noAutofit/>
          </a:bodyPr>
          <a:lstStyle/>
          <a:p>
            <a:pPr indent="-228600" lvl="0" marL="457200" rtl="0" algn="l">
              <a:lnSpc>
                <a:spcPct val="100000"/>
              </a:lnSpc>
              <a:spcBef>
                <a:spcPts val="0"/>
              </a:spcBef>
              <a:spcAft>
                <a:spcPts val="0"/>
              </a:spcAft>
              <a:buSzPts val="1300"/>
              <a:buNone/>
            </a:pPr>
            <a:r>
              <a:t/>
            </a:r>
            <a:endParaRPr b="0" sz="1300" strike="noStrike">
              <a:latin typeface="Arial"/>
              <a:ea typeface="Arial"/>
              <a:cs typeface="Arial"/>
              <a:sym typeface="Arial"/>
            </a:endParaRPr>
          </a:p>
        </p:txBody>
      </p:sp>
      <p:sp>
        <p:nvSpPr>
          <p:cNvPr id="303" name="Google Shape;303;p11:notes"/>
          <p:cNvSpPr txBox="1"/>
          <p:nvPr>
            <p:ph idx="12" type="sldNum"/>
          </p:nvPr>
        </p:nvSpPr>
        <p:spPr>
          <a:xfrm>
            <a:off x="4143600" y="9119520"/>
            <a:ext cx="3169440" cy="481320"/>
          </a:xfrm>
          <a:prstGeom prst="rect">
            <a:avLst/>
          </a:prstGeom>
          <a:noFill/>
          <a:ln>
            <a:noFill/>
          </a:ln>
        </p:spPr>
        <p:txBody>
          <a:bodyPr anchorCtr="0" anchor="b" bIns="48225" lIns="96475" spcFirstLastPara="1" rIns="96475" wrap="square" tIns="4822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2:notes"/>
          <p:cNvSpPr/>
          <p:nvPr>
            <p:ph idx="2" type="sldImg"/>
          </p:nvPr>
        </p:nvSpPr>
        <p:spPr>
          <a:xfrm>
            <a:off x="777960" y="1200240"/>
            <a:ext cx="5758920" cy="3239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12:notes"/>
          <p:cNvSpPr txBox="1"/>
          <p:nvPr>
            <p:ph idx="1" type="body"/>
          </p:nvPr>
        </p:nvSpPr>
        <p:spPr>
          <a:xfrm>
            <a:off x="731520" y="4620600"/>
            <a:ext cx="5851800" cy="3780000"/>
          </a:xfrm>
          <a:prstGeom prst="rect">
            <a:avLst/>
          </a:prstGeom>
          <a:noFill/>
          <a:ln>
            <a:noFill/>
          </a:ln>
        </p:spPr>
        <p:txBody>
          <a:bodyPr anchorCtr="0" anchor="t" bIns="48225" lIns="96475" spcFirstLastPara="1" rIns="96475" wrap="square" tIns="48225">
            <a:noAutofit/>
          </a:bodyPr>
          <a:lstStyle/>
          <a:p>
            <a:pPr indent="-228600" lvl="0" marL="457200" rtl="0" algn="l">
              <a:lnSpc>
                <a:spcPct val="100000"/>
              </a:lnSpc>
              <a:spcBef>
                <a:spcPts val="0"/>
              </a:spcBef>
              <a:spcAft>
                <a:spcPts val="0"/>
              </a:spcAft>
              <a:buSzPts val="1300"/>
              <a:buNone/>
            </a:pPr>
            <a:r>
              <a:t/>
            </a:r>
            <a:endParaRPr b="0" sz="1300" strike="noStrike">
              <a:latin typeface="Arial"/>
              <a:ea typeface="Arial"/>
              <a:cs typeface="Arial"/>
              <a:sym typeface="Arial"/>
            </a:endParaRPr>
          </a:p>
        </p:txBody>
      </p:sp>
      <p:sp>
        <p:nvSpPr>
          <p:cNvPr id="313" name="Google Shape;313;p12:notes"/>
          <p:cNvSpPr txBox="1"/>
          <p:nvPr>
            <p:ph idx="12" type="sldNum"/>
          </p:nvPr>
        </p:nvSpPr>
        <p:spPr>
          <a:xfrm>
            <a:off x="4143600" y="9119520"/>
            <a:ext cx="3169440" cy="481320"/>
          </a:xfrm>
          <a:prstGeom prst="rect">
            <a:avLst/>
          </a:prstGeom>
          <a:noFill/>
          <a:ln>
            <a:noFill/>
          </a:ln>
        </p:spPr>
        <p:txBody>
          <a:bodyPr anchorCtr="0" anchor="b" bIns="48225" lIns="96475" spcFirstLastPara="1" rIns="96475" wrap="square" tIns="4822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3:notes"/>
          <p:cNvSpPr/>
          <p:nvPr>
            <p:ph idx="2" type="sldImg"/>
          </p:nvPr>
        </p:nvSpPr>
        <p:spPr>
          <a:xfrm>
            <a:off x="777960" y="1200240"/>
            <a:ext cx="5758920" cy="3239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2" name="Google Shape;322;p13:notes"/>
          <p:cNvSpPr txBox="1"/>
          <p:nvPr>
            <p:ph idx="1" type="body"/>
          </p:nvPr>
        </p:nvSpPr>
        <p:spPr>
          <a:xfrm>
            <a:off x="731520" y="4620600"/>
            <a:ext cx="5851800" cy="3780000"/>
          </a:xfrm>
          <a:prstGeom prst="rect">
            <a:avLst/>
          </a:prstGeom>
          <a:noFill/>
          <a:ln>
            <a:noFill/>
          </a:ln>
        </p:spPr>
        <p:txBody>
          <a:bodyPr anchorCtr="0" anchor="t" bIns="48225" lIns="96475" spcFirstLastPara="1" rIns="96475" wrap="square" tIns="48225">
            <a:noAutofit/>
          </a:bodyPr>
          <a:lstStyle/>
          <a:p>
            <a:pPr indent="-228600" lvl="0" marL="457200" rtl="0" algn="l">
              <a:lnSpc>
                <a:spcPct val="100000"/>
              </a:lnSpc>
              <a:spcBef>
                <a:spcPts val="0"/>
              </a:spcBef>
              <a:spcAft>
                <a:spcPts val="0"/>
              </a:spcAft>
              <a:buSzPts val="1300"/>
              <a:buNone/>
            </a:pPr>
            <a:r>
              <a:t/>
            </a:r>
            <a:endParaRPr b="0" sz="1300" strike="noStrike">
              <a:latin typeface="Arial"/>
              <a:ea typeface="Arial"/>
              <a:cs typeface="Arial"/>
              <a:sym typeface="Arial"/>
            </a:endParaRPr>
          </a:p>
        </p:txBody>
      </p:sp>
      <p:sp>
        <p:nvSpPr>
          <p:cNvPr id="323" name="Google Shape;323;p13:notes"/>
          <p:cNvSpPr txBox="1"/>
          <p:nvPr>
            <p:ph idx="12" type="sldNum"/>
          </p:nvPr>
        </p:nvSpPr>
        <p:spPr>
          <a:xfrm>
            <a:off x="4143600" y="9119520"/>
            <a:ext cx="3169440" cy="481320"/>
          </a:xfrm>
          <a:prstGeom prst="rect">
            <a:avLst/>
          </a:prstGeom>
          <a:noFill/>
          <a:ln>
            <a:noFill/>
          </a:ln>
        </p:spPr>
        <p:txBody>
          <a:bodyPr anchorCtr="0" anchor="b" bIns="48225" lIns="96475" spcFirstLastPara="1" rIns="96475" wrap="square" tIns="4822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90fabec8c4_0_27:notes"/>
          <p:cNvSpPr/>
          <p:nvPr>
            <p:ph idx="2" type="sldImg"/>
          </p:nvPr>
        </p:nvSpPr>
        <p:spPr>
          <a:xfrm>
            <a:off x="777960" y="1200240"/>
            <a:ext cx="5758800" cy="3239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g290fabec8c4_0_27:notes"/>
          <p:cNvSpPr txBox="1"/>
          <p:nvPr>
            <p:ph idx="1" type="body"/>
          </p:nvPr>
        </p:nvSpPr>
        <p:spPr>
          <a:xfrm>
            <a:off x="731520" y="4620600"/>
            <a:ext cx="5851800" cy="3780000"/>
          </a:xfrm>
          <a:prstGeom prst="rect">
            <a:avLst/>
          </a:prstGeom>
          <a:noFill/>
          <a:ln>
            <a:noFill/>
          </a:ln>
        </p:spPr>
        <p:txBody>
          <a:bodyPr anchorCtr="0" anchor="t" bIns="48225" lIns="96475" spcFirstLastPara="1" rIns="96475" wrap="square" tIns="48225">
            <a:noAutofit/>
          </a:bodyPr>
          <a:lstStyle/>
          <a:p>
            <a:pPr indent="-228600" lvl="0" marL="457200" rtl="0" algn="l">
              <a:lnSpc>
                <a:spcPct val="100000"/>
              </a:lnSpc>
              <a:spcBef>
                <a:spcPts val="0"/>
              </a:spcBef>
              <a:spcAft>
                <a:spcPts val="0"/>
              </a:spcAft>
              <a:buSzPts val="1300"/>
              <a:buNone/>
            </a:pPr>
            <a:r>
              <a:t/>
            </a:r>
            <a:endParaRPr b="0" sz="1300" strike="noStrike">
              <a:latin typeface="Arial"/>
              <a:ea typeface="Arial"/>
              <a:cs typeface="Arial"/>
              <a:sym typeface="Arial"/>
            </a:endParaRPr>
          </a:p>
        </p:txBody>
      </p:sp>
      <p:sp>
        <p:nvSpPr>
          <p:cNvPr id="332" name="Google Shape;332;g290fabec8c4_0_27:notes"/>
          <p:cNvSpPr txBox="1"/>
          <p:nvPr>
            <p:ph idx="12" type="sldNum"/>
          </p:nvPr>
        </p:nvSpPr>
        <p:spPr>
          <a:xfrm>
            <a:off x="4143600" y="9119520"/>
            <a:ext cx="3169500" cy="481200"/>
          </a:xfrm>
          <a:prstGeom prst="rect">
            <a:avLst/>
          </a:prstGeom>
          <a:noFill/>
          <a:ln>
            <a:noFill/>
          </a:ln>
        </p:spPr>
        <p:txBody>
          <a:bodyPr anchorCtr="0" anchor="b" bIns="48225" lIns="96475" spcFirstLastPara="1" rIns="96475" wrap="square" tIns="4822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90fabec8c4_0_41:notes"/>
          <p:cNvSpPr/>
          <p:nvPr>
            <p:ph idx="2" type="sldImg"/>
          </p:nvPr>
        </p:nvSpPr>
        <p:spPr>
          <a:xfrm>
            <a:off x="777960" y="1200240"/>
            <a:ext cx="5758800" cy="3239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1" name="Google Shape;341;g290fabec8c4_0_41:notes"/>
          <p:cNvSpPr txBox="1"/>
          <p:nvPr>
            <p:ph idx="1" type="body"/>
          </p:nvPr>
        </p:nvSpPr>
        <p:spPr>
          <a:xfrm>
            <a:off x="731520" y="4620600"/>
            <a:ext cx="5851800" cy="3780000"/>
          </a:xfrm>
          <a:prstGeom prst="rect">
            <a:avLst/>
          </a:prstGeom>
          <a:noFill/>
          <a:ln>
            <a:noFill/>
          </a:ln>
        </p:spPr>
        <p:txBody>
          <a:bodyPr anchorCtr="0" anchor="t" bIns="48225" lIns="96475" spcFirstLastPara="1" rIns="96475" wrap="square" tIns="48225">
            <a:noAutofit/>
          </a:bodyPr>
          <a:lstStyle/>
          <a:p>
            <a:pPr indent="-228600" lvl="0" marL="457200" rtl="0" algn="l">
              <a:lnSpc>
                <a:spcPct val="100000"/>
              </a:lnSpc>
              <a:spcBef>
                <a:spcPts val="0"/>
              </a:spcBef>
              <a:spcAft>
                <a:spcPts val="0"/>
              </a:spcAft>
              <a:buSzPts val="1300"/>
              <a:buNone/>
            </a:pPr>
            <a:r>
              <a:t/>
            </a:r>
            <a:endParaRPr b="0" sz="1300" strike="noStrike">
              <a:latin typeface="Arial"/>
              <a:ea typeface="Arial"/>
              <a:cs typeface="Arial"/>
              <a:sym typeface="Arial"/>
            </a:endParaRPr>
          </a:p>
        </p:txBody>
      </p:sp>
      <p:sp>
        <p:nvSpPr>
          <p:cNvPr id="342" name="Google Shape;342;g290fabec8c4_0_41:notes"/>
          <p:cNvSpPr txBox="1"/>
          <p:nvPr>
            <p:ph idx="12" type="sldNum"/>
          </p:nvPr>
        </p:nvSpPr>
        <p:spPr>
          <a:xfrm>
            <a:off x="4143600" y="9119520"/>
            <a:ext cx="3169500" cy="481200"/>
          </a:xfrm>
          <a:prstGeom prst="rect">
            <a:avLst/>
          </a:prstGeom>
          <a:noFill/>
          <a:ln>
            <a:noFill/>
          </a:ln>
        </p:spPr>
        <p:txBody>
          <a:bodyPr anchorCtr="0" anchor="b" bIns="48225" lIns="96475" spcFirstLastPara="1" rIns="96475" wrap="square" tIns="4822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4:notes"/>
          <p:cNvSpPr/>
          <p:nvPr>
            <p:ph idx="2" type="sldImg"/>
          </p:nvPr>
        </p:nvSpPr>
        <p:spPr>
          <a:xfrm>
            <a:off x="777960" y="1200240"/>
            <a:ext cx="5758920" cy="3239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14:notes"/>
          <p:cNvSpPr txBox="1"/>
          <p:nvPr>
            <p:ph idx="1" type="body"/>
          </p:nvPr>
        </p:nvSpPr>
        <p:spPr>
          <a:xfrm>
            <a:off x="731520" y="4620600"/>
            <a:ext cx="5851800" cy="3780000"/>
          </a:xfrm>
          <a:prstGeom prst="rect">
            <a:avLst/>
          </a:prstGeom>
          <a:noFill/>
          <a:ln>
            <a:noFill/>
          </a:ln>
        </p:spPr>
        <p:txBody>
          <a:bodyPr anchorCtr="0" anchor="t" bIns="48225" lIns="96475" spcFirstLastPara="1" rIns="96475" wrap="square" tIns="48225">
            <a:noAutofit/>
          </a:bodyPr>
          <a:lstStyle/>
          <a:p>
            <a:pPr indent="0" lvl="0" marL="0" rtl="0" algn="l">
              <a:lnSpc>
                <a:spcPct val="100000"/>
              </a:lnSpc>
              <a:spcBef>
                <a:spcPts val="0"/>
              </a:spcBef>
              <a:spcAft>
                <a:spcPts val="0"/>
              </a:spcAft>
              <a:buClr>
                <a:srgbClr val="000000"/>
              </a:buClr>
              <a:buSzPts val="1300"/>
              <a:buFont typeface="Calibri"/>
              <a:buNone/>
            </a:pPr>
            <a:r>
              <a:rPr b="0" lang="en-US" sz="1300" strike="noStrike">
                <a:solidFill>
                  <a:srgbClr val="000000"/>
                </a:solidFill>
                <a:latin typeface="Calibri"/>
                <a:ea typeface="Calibri"/>
                <a:cs typeface="Calibri"/>
                <a:sym typeface="Calibri"/>
              </a:rPr>
              <a:t>So, I would like to conclude by saying that FORRT has many other initiatives, so please check our website if you are interested in discovering more initiatives and pedagogies and follow us on twitter for more updates. I would also encourage you to have a look at our publication page in case you would like to read our more recent publications on open scholarship and open educational resources. </a:t>
            </a:r>
            <a:endParaRPr b="0" sz="1300" strike="noStrike">
              <a:latin typeface="Arial"/>
              <a:ea typeface="Arial"/>
              <a:cs typeface="Arial"/>
              <a:sym typeface="Arial"/>
            </a:endParaRPr>
          </a:p>
          <a:p>
            <a:pPr indent="0" lvl="0" marL="0" rtl="0" algn="l">
              <a:lnSpc>
                <a:spcPct val="100000"/>
              </a:lnSpc>
              <a:spcBef>
                <a:spcPts val="0"/>
              </a:spcBef>
              <a:spcAft>
                <a:spcPts val="0"/>
              </a:spcAft>
              <a:buClr>
                <a:srgbClr val="000000"/>
              </a:buClr>
              <a:buSzPts val="1300"/>
              <a:buFont typeface="Calibri"/>
              <a:buNone/>
            </a:pPr>
            <a:r>
              <a:t/>
            </a:r>
            <a:endParaRPr sz="1300"/>
          </a:p>
          <a:p>
            <a:pPr indent="0" lvl="0" marL="0" rtl="0" algn="l">
              <a:lnSpc>
                <a:spcPct val="100000"/>
              </a:lnSpc>
              <a:spcBef>
                <a:spcPts val="0"/>
              </a:spcBef>
              <a:spcAft>
                <a:spcPts val="0"/>
              </a:spcAft>
              <a:buClr>
                <a:srgbClr val="000000"/>
              </a:buClr>
              <a:buSzPts val="1300"/>
              <a:buFont typeface="Calibri"/>
              <a:buNone/>
            </a:pPr>
            <a:r>
              <a:rPr b="0" lang="en-US" sz="1300" strike="noStrike">
                <a:solidFill>
                  <a:srgbClr val="000000"/>
                </a:solidFill>
                <a:latin typeface="Calibri"/>
                <a:ea typeface="Calibri"/>
                <a:cs typeface="Calibri"/>
                <a:sym typeface="Calibri"/>
              </a:rPr>
              <a:t>In addition, we always welcome and appreciate new members at any career stage and from any discipline who are interested in open scholarship. If this presentation caught your interest and attention, please join our community in our slack channel. We would be happy to have you! Thank you very much for your attention and if there are any questions, please feel free to email us. </a:t>
            </a:r>
            <a:endParaRPr b="0" sz="1300" strike="noStrike">
              <a:latin typeface="Arial"/>
              <a:ea typeface="Arial"/>
              <a:cs typeface="Arial"/>
              <a:sym typeface="Arial"/>
            </a:endParaRPr>
          </a:p>
        </p:txBody>
      </p:sp>
      <p:sp>
        <p:nvSpPr>
          <p:cNvPr id="353" name="Google Shape;353;p14:notes"/>
          <p:cNvSpPr txBox="1"/>
          <p:nvPr>
            <p:ph idx="12" type="sldNum"/>
          </p:nvPr>
        </p:nvSpPr>
        <p:spPr>
          <a:xfrm>
            <a:off x="4143600" y="9119520"/>
            <a:ext cx="3169440" cy="481320"/>
          </a:xfrm>
          <a:prstGeom prst="rect">
            <a:avLst/>
          </a:prstGeom>
          <a:noFill/>
          <a:ln>
            <a:noFill/>
          </a:ln>
        </p:spPr>
        <p:txBody>
          <a:bodyPr anchorCtr="0" anchor="b" bIns="48225" lIns="96475" spcFirstLastPara="1" rIns="96475" wrap="square" tIns="48225">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notes"/>
          <p:cNvSpPr/>
          <p:nvPr>
            <p:ph idx="2" type="sldImg"/>
          </p:nvPr>
        </p:nvSpPr>
        <p:spPr>
          <a:xfrm>
            <a:off x="777960" y="1200240"/>
            <a:ext cx="5758920" cy="3239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2:notes"/>
          <p:cNvSpPr txBox="1"/>
          <p:nvPr>
            <p:ph idx="1" type="body"/>
          </p:nvPr>
        </p:nvSpPr>
        <p:spPr>
          <a:xfrm>
            <a:off x="731520" y="4620600"/>
            <a:ext cx="5851800" cy="3780000"/>
          </a:xfrm>
          <a:prstGeom prst="rect">
            <a:avLst/>
          </a:prstGeom>
          <a:noFill/>
          <a:ln>
            <a:noFill/>
          </a:ln>
        </p:spPr>
        <p:txBody>
          <a:bodyPr anchorCtr="0" anchor="t" bIns="48225" lIns="96475" spcFirstLastPara="1" rIns="96475" wrap="square" tIns="48225">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20" name="Google Shape;220;p2:notes"/>
          <p:cNvSpPr txBox="1"/>
          <p:nvPr>
            <p:ph idx="12" type="sldNum"/>
          </p:nvPr>
        </p:nvSpPr>
        <p:spPr>
          <a:xfrm>
            <a:off x="4143600" y="9119520"/>
            <a:ext cx="3169440" cy="481320"/>
          </a:xfrm>
          <a:prstGeom prst="rect">
            <a:avLst/>
          </a:prstGeom>
          <a:noFill/>
          <a:ln>
            <a:noFill/>
          </a:ln>
        </p:spPr>
        <p:txBody>
          <a:bodyPr anchorCtr="0" anchor="b" bIns="48225" lIns="96475" spcFirstLastPara="1" rIns="96475" wrap="square" tIns="4822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3:notes"/>
          <p:cNvSpPr/>
          <p:nvPr>
            <p:ph idx="2" type="sldImg"/>
          </p:nvPr>
        </p:nvSpPr>
        <p:spPr>
          <a:xfrm>
            <a:off x="777960" y="1200240"/>
            <a:ext cx="5758920" cy="3239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3:notes"/>
          <p:cNvSpPr txBox="1"/>
          <p:nvPr>
            <p:ph idx="1" type="body"/>
          </p:nvPr>
        </p:nvSpPr>
        <p:spPr>
          <a:xfrm>
            <a:off x="731520" y="4620600"/>
            <a:ext cx="5851800" cy="3780000"/>
          </a:xfrm>
          <a:prstGeom prst="rect">
            <a:avLst/>
          </a:prstGeom>
          <a:noFill/>
          <a:ln>
            <a:noFill/>
          </a:ln>
        </p:spPr>
        <p:txBody>
          <a:bodyPr anchorCtr="0" anchor="t" bIns="48225" lIns="96475" spcFirstLastPara="1" rIns="96475" wrap="square" tIns="48225">
            <a:noAutofit/>
          </a:bodyPr>
          <a:lstStyle/>
          <a:p>
            <a:pPr indent="-228600" lvl="0" marL="457200" rtl="0" algn="l">
              <a:lnSpc>
                <a:spcPct val="100000"/>
              </a:lnSpc>
              <a:spcBef>
                <a:spcPts val="0"/>
              </a:spcBef>
              <a:spcAft>
                <a:spcPts val="0"/>
              </a:spcAft>
              <a:buSzPts val="1300"/>
              <a:buNone/>
            </a:pPr>
            <a:r>
              <a:t/>
            </a:r>
            <a:endParaRPr b="0" sz="1300" strike="noStrike">
              <a:latin typeface="Arial"/>
              <a:ea typeface="Arial"/>
              <a:cs typeface="Arial"/>
              <a:sym typeface="Arial"/>
            </a:endParaRPr>
          </a:p>
        </p:txBody>
      </p:sp>
      <p:sp>
        <p:nvSpPr>
          <p:cNvPr id="230" name="Google Shape;230;p3:notes"/>
          <p:cNvSpPr txBox="1"/>
          <p:nvPr>
            <p:ph idx="12" type="sldNum"/>
          </p:nvPr>
        </p:nvSpPr>
        <p:spPr>
          <a:xfrm>
            <a:off x="4143600" y="9119520"/>
            <a:ext cx="3169440" cy="481320"/>
          </a:xfrm>
          <a:prstGeom prst="rect">
            <a:avLst/>
          </a:prstGeom>
          <a:noFill/>
          <a:ln>
            <a:noFill/>
          </a:ln>
        </p:spPr>
        <p:txBody>
          <a:bodyPr anchorCtr="0" anchor="b" bIns="48225" lIns="96475" spcFirstLastPara="1" rIns="96475" wrap="square" tIns="4822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90fabec8c4_0_8:notes"/>
          <p:cNvSpPr/>
          <p:nvPr>
            <p:ph idx="2" type="sldImg"/>
          </p:nvPr>
        </p:nvSpPr>
        <p:spPr>
          <a:xfrm>
            <a:off x="777960" y="1200240"/>
            <a:ext cx="5758800" cy="3239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7" name="Google Shape;237;g290fabec8c4_0_8:notes"/>
          <p:cNvSpPr txBox="1"/>
          <p:nvPr>
            <p:ph idx="1" type="body"/>
          </p:nvPr>
        </p:nvSpPr>
        <p:spPr>
          <a:xfrm>
            <a:off x="731520" y="4620600"/>
            <a:ext cx="5851800" cy="3780000"/>
          </a:xfrm>
          <a:prstGeom prst="rect">
            <a:avLst/>
          </a:prstGeom>
          <a:noFill/>
          <a:ln>
            <a:noFill/>
          </a:ln>
        </p:spPr>
        <p:txBody>
          <a:bodyPr anchorCtr="0" anchor="t" bIns="48225" lIns="96475" spcFirstLastPara="1" rIns="96475" wrap="square" tIns="48225">
            <a:noAutofit/>
          </a:bodyPr>
          <a:lstStyle/>
          <a:p>
            <a:pPr indent="-228600" lvl="0" marL="457200" rtl="0" algn="l">
              <a:lnSpc>
                <a:spcPct val="100000"/>
              </a:lnSpc>
              <a:spcBef>
                <a:spcPts val="0"/>
              </a:spcBef>
              <a:spcAft>
                <a:spcPts val="0"/>
              </a:spcAft>
              <a:buSzPts val="1300"/>
              <a:buNone/>
            </a:pPr>
            <a:r>
              <a:t/>
            </a:r>
            <a:endParaRPr b="0" sz="1300" strike="noStrike">
              <a:latin typeface="Arial"/>
              <a:ea typeface="Arial"/>
              <a:cs typeface="Arial"/>
              <a:sym typeface="Arial"/>
            </a:endParaRPr>
          </a:p>
        </p:txBody>
      </p:sp>
      <p:sp>
        <p:nvSpPr>
          <p:cNvPr id="238" name="Google Shape;238;g290fabec8c4_0_8:notes"/>
          <p:cNvSpPr txBox="1"/>
          <p:nvPr>
            <p:ph idx="12" type="sldNum"/>
          </p:nvPr>
        </p:nvSpPr>
        <p:spPr>
          <a:xfrm>
            <a:off x="4143600" y="9119520"/>
            <a:ext cx="3169500" cy="481200"/>
          </a:xfrm>
          <a:prstGeom prst="rect">
            <a:avLst/>
          </a:prstGeom>
          <a:noFill/>
          <a:ln>
            <a:noFill/>
          </a:ln>
        </p:spPr>
        <p:txBody>
          <a:bodyPr anchorCtr="0" anchor="b" bIns="48225" lIns="96475" spcFirstLastPara="1" rIns="96475" wrap="square" tIns="4822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90fabec8c4_0_15:notes"/>
          <p:cNvSpPr/>
          <p:nvPr>
            <p:ph idx="2" type="sldImg"/>
          </p:nvPr>
        </p:nvSpPr>
        <p:spPr>
          <a:xfrm>
            <a:off x="777960" y="1200240"/>
            <a:ext cx="5758800" cy="3239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5" name="Google Shape;245;g290fabec8c4_0_15:notes"/>
          <p:cNvSpPr txBox="1"/>
          <p:nvPr>
            <p:ph idx="1" type="body"/>
          </p:nvPr>
        </p:nvSpPr>
        <p:spPr>
          <a:xfrm>
            <a:off x="731520" y="4620600"/>
            <a:ext cx="5851800" cy="3780000"/>
          </a:xfrm>
          <a:prstGeom prst="rect">
            <a:avLst/>
          </a:prstGeom>
          <a:noFill/>
          <a:ln>
            <a:noFill/>
          </a:ln>
        </p:spPr>
        <p:txBody>
          <a:bodyPr anchorCtr="0" anchor="t" bIns="48225" lIns="96475" spcFirstLastPara="1" rIns="96475" wrap="square" tIns="48225">
            <a:noAutofit/>
          </a:bodyPr>
          <a:lstStyle/>
          <a:p>
            <a:pPr indent="-228600" lvl="0" marL="457200" rtl="0" algn="l">
              <a:lnSpc>
                <a:spcPct val="100000"/>
              </a:lnSpc>
              <a:spcBef>
                <a:spcPts val="0"/>
              </a:spcBef>
              <a:spcAft>
                <a:spcPts val="0"/>
              </a:spcAft>
              <a:buSzPts val="1300"/>
              <a:buNone/>
            </a:pPr>
            <a:r>
              <a:t/>
            </a:r>
            <a:endParaRPr b="0" sz="1300" strike="noStrike">
              <a:latin typeface="Arial"/>
              <a:ea typeface="Arial"/>
              <a:cs typeface="Arial"/>
              <a:sym typeface="Arial"/>
            </a:endParaRPr>
          </a:p>
        </p:txBody>
      </p:sp>
      <p:sp>
        <p:nvSpPr>
          <p:cNvPr id="246" name="Google Shape;246;g290fabec8c4_0_15:notes"/>
          <p:cNvSpPr txBox="1"/>
          <p:nvPr>
            <p:ph idx="12" type="sldNum"/>
          </p:nvPr>
        </p:nvSpPr>
        <p:spPr>
          <a:xfrm>
            <a:off x="4143600" y="9119520"/>
            <a:ext cx="3169500" cy="481200"/>
          </a:xfrm>
          <a:prstGeom prst="rect">
            <a:avLst/>
          </a:prstGeom>
          <a:noFill/>
          <a:ln>
            <a:noFill/>
          </a:ln>
        </p:spPr>
        <p:txBody>
          <a:bodyPr anchorCtr="0" anchor="b" bIns="48225" lIns="96475" spcFirstLastPara="1" rIns="96475" wrap="square" tIns="4822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90fabec8c4_0_0:notes"/>
          <p:cNvSpPr/>
          <p:nvPr>
            <p:ph idx="2" type="sldImg"/>
          </p:nvPr>
        </p:nvSpPr>
        <p:spPr>
          <a:xfrm>
            <a:off x="777960" y="1200240"/>
            <a:ext cx="5758800" cy="3239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g290fabec8c4_0_0:notes"/>
          <p:cNvSpPr txBox="1"/>
          <p:nvPr>
            <p:ph idx="1" type="body"/>
          </p:nvPr>
        </p:nvSpPr>
        <p:spPr>
          <a:xfrm>
            <a:off x="731520" y="4620600"/>
            <a:ext cx="5851800" cy="3780000"/>
          </a:xfrm>
          <a:prstGeom prst="rect">
            <a:avLst/>
          </a:prstGeom>
          <a:noFill/>
          <a:ln>
            <a:noFill/>
          </a:ln>
        </p:spPr>
        <p:txBody>
          <a:bodyPr anchorCtr="0" anchor="t" bIns="48225" lIns="96475" spcFirstLastPara="1" rIns="96475" wrap="square" tIns="48225">
            <a:noAutofit/>
          </a:bodyPr>
          <a:lstStyle/>
          <a:p>
            <a:pPr indent="-228600" lvl="0" marL="457200" rtl="0" algn="l">
              <a:lnSpc>
                <a:spcPct val="100000"/>
              </a:lnSpc>
              <a:spcBef>
                <a:spcPts val="0"/>
              </a:spcBef>
              <a:spcAft>
                <a:spcPts val="0"/>
              </a:spcAft>
              <a:buSzPts val="1300"/>
              <a:buNone/>
            </a:pPr>
            <a:r>
              <a:t/>
            </a:r>
            <a:endParaRPr b="0" sz="1300" strike="noStrike">
              <a:latin typeface="Arial"/>
              <a:ea typeface="Arial"/>
              <a:cs typeface="Arial"/>
              <a:sym typeface="Arial"/>
            </a:endParaRPr>
          </a:p>
        </p:txBody>
      </p:sp>
      <p:sp>
        <p:nvSpPr>
          <p:cNvPr id="254" name="Google Shape;254;g290fabec8c4_0_0:notes"/>
          <p:cNvSpPr txBox="1"/>
          <p:nvPr>
            <p:ph idx="12" type="sldNum"/>
          </p:nvPr>
        </p:nvSpPr>
        <p:spPr>
          <a:xfrm>
            <a:off x="4143600" y="9119520"/>
            <a:ext cx="3169500" cy="481200"/>
          </a:xfrm>
          <a:prstGeom prst="rect">
            <a:avLst/>
          </a:prstGeom>
          <a:noFill/>
          <a:ln>
            <a:noFill/>
          </a:ln>
        </p:spPr>
        <p:txBody>
          <a:bodyPr anchorCtr="0" anchor="b" bIns="48225" lIns="96475" spcFirstLastPara="1" rIns="96475" wrap="square" tIns="4822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7:notes"/>
          <p:cNvSpPr/>
          <p:nvPr>
            <p:ph idx="2" type="sldImg"/>
          </p:nvPr>
        </p:nvSpPr>
        <p:spPr>
          <a:xfrm>
            <a:off x="777960" y="1200240"/>
            <a:ext cx="5758920" cy="3239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7:notes"/>
          <p:cNvSpPr txBox="1"/>
          <p:nvPr>
            <p:ph idx="1" type="body"/>
          </p:nvPr>
        </p:nvSpPr>
        <p:spPr>
          <a:xfrm>
            <a:off x="731520" y="4620600"/>
            <a:ext cx="5851800" cy="3780000"/>
          </a:xfrm>
          <a:prstGeom prst="rect">
            <a:avLst/>
          </a:prstGeom>
          <a:noFill/>
          <a:ln>
            <a:noFill/>
          </a:ln>
        </p:spPr>
        <p:txBody>
          <a:bodyPr anchorCtr="0" anchor="t" bIns="48225" lIns="96475" spcFirstLastPara="1" rIns="96475" wrap="square" tIns="48225">
            <a:noAutofit/>
          </a:bodyPr>
          <a:lstStyle/>
          <a:p>
            <a:pPr indent="-311150" lvl="0" marL="457200" rtl="0" algn="l">
              <a:spcBef>
                <a:spcPts val="0"/>
              </a:spcBef>
              <a:spcAft>
                <a:spcPts val="0"/>
              </a:spcAft>
              <a:buClr>
                <a:schemeClr val="dk1"/>
              </a:buClr>
              <a:buSzPts val="1300"/>
              <a:buChar char="-"/>
            </a:pPr>
            <a:r>
              <a:rPr lang="en-US" sz="1300">
                <a:solidFill>
                  <a:schemeClr val="dk1"/>
                </a:solidFill>
              </a:rPr>
              <a:t>unfortunately no time to go into too many details, but please check out the paper!</a:t>
            </a:r>
            <a:endParaRPr sz="1300"/>
          </a:p>
        </p:txBody>
      </p:sp>
      <p:sp>
        <p:nvSpPr>
          <p:cNvPr id="262" name="Google Shape;262;p7:notes"/>
          <p:cNvSpPr txBox="1"/>
          <p:nvPr>
            <p:ph idx="12" type="sldNum"/>
          </p:nvPr>
        </p:nvSpPr>
        <p:spPr>
          <a:xfrm>
            <a:off x="4143600" y="9119520"/>
            <a:ext cx="3169440" cy="481320"/>
          </a:xfrm>
          <a:prstGeom prst="rect">
            <a:avLst/>
          </a:prstGeom>
          <a:noFill/>
          <a:ln>
            <a:noFill/>
          </a:ln>
        </p:spPr>
        <p:txBody>
          <a:bodyPr anchorCtr="0" anchor="b" bIns="48225" lIns="96475" spcFirstLastPara="1" rIns="96475" wrap="square" tIns="4822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8:notes"/>
          <p:cNvSpPr/>
          <p:nvPr>
            <p:ph idx="2" type="sldImg"/>
          </p:nvPr>
        </p:nvSpPr>
        <p:spPr>
          <a:xfrm>
            <a:off x="777960" y="1200240"/>
            <a:ext cx="5758920" cy="3239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8:notes"/>
          <p:cNvSpPr txBox="1"/>
          <p:nvPr>
            <p:ph idx="1" type="body"/>
          </p:nvPr>
        </p:nvSpPr>
        <p:spPr>
          <a:xfrm>
            <a:off x="731520" y="4620600"/>
            <a:ext cx="5851800" cy="3780000"/>
          </a:xfrm>
          <a:prstGeom prst="rect">
            <a:avLst/>
          </a:prstGeom>
          <a:noFill/>
          <a:ln>
            <a:noFill/>
          </a:ln>
        </p:spPr>
        <p:txBody>
          <a:bodyPr anchorCtr="0" anchor="t" bIns="48225" lIns="96475" spcFirstLastPara="1" rIns="96475" wrap="square" tIns="48225">
            <a:noAutofit/>
          </a:bodyPr>
          <a:lstStyle/>
          <a:p>
            <a:pPr indent="-273199" lvl="0" marL="431999" rtl="0" algn="l">
              <a:lnSpc>
                <a:spcPct val="111000"/>
              </a:lnSpc>
              <a:spcBef>
                <a:spcPts val="930"/>
              </a:spcBef>
              <a:spcAft>
                <a:spcPts val="0"/>
              </a:spcAft>
              <a:buClr>
                <a:schemeClr val="dk1"/>
              </a:buClr>
              <a:buSzPts val="100"/>
              <a:buChar char="●"/>
            </a:pPr>
            <a:r>
              <a:t/>
            </a:r>
            <a:endParaRPr sz="100"/>
          </a:p>
        </p:txBody>
      </p:sp>
      <p:sp>
        <p:nvSpPr>
          <p:cNvPr id="273" name="Google Shape;273;p8:notes"/>
          <p:cNvSpPr txBox="1"/>
          <p:nvPr>
            <p:ph idx="12" type="sldNum"/>
          </p:nvPr>
        </p:nvSpPr>
        <p:spPr>
          <a:xfrm>
            <a:off x="4143600" y="9119520"/>
            <a:ext cx="3169440" cy="481320"/>
          </a:xfrm>
          <a:prstGeom prst="rect">
            <a:avLst/>
          </a:prstGeom>
          <a:noFill/>
          <a:ln>
            <a:noFill/>
          </a:ln>
        </p:spPr>
        <p:txBody>
          <a:bodyPr anchorCtr="0" anchor="b" bIns="48225" lIns="96475" spcFirstLastPara="1" rIns="96475" wrap="square" tIns="4822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9:notes"/>
          <p:cNvSpPr/>
          <p:nvPr>
            <p:ph idx="2" type="sldImg"/>
          </p:nvPr>
        </p:nvSpPr>
        <p:spPr>
          <a:xfrm>
            <a:off x="777960" y="1200240"/>
            <a:ext cx="5758920" cy="3239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9:notes"/>
          <p:cNvSpPr txBox="1"/>
          <p:nvPr>
            <p:ph idx="1" type="body"/>
          </p:nvPr>
        </p:nvSpPr>
        <p:spPr>
          <a:xfrm>
            <a:off x="731520" y="4620600"/>
            <a:ext cx="5851800" cy="3780000"/>
          </a:xfrm>
          <a:prstGeom prst="rect">
            <a:avLst/>
          </a:prstGeom>
          <a:noFill/>
          <a:ln>
            <a:noFill/>
          </a:ln>
        </p:spPr>
        <p:txBody>
          <a:bodyPr anchorCtr="0" anchor="t" bIns="48225" lIns="96475" spcFirstLastPara="1" rIns="96475" wrap="square" tIns="48225">
            <a:noAutofit/>
          </a:bodyPr>
          <a:lstStyle/>
          <a:p>
            <a:pPr indent="-241559" lvl="0" marL="483480" rtl="0" algn="l">
              <a:lnSpc>
                <a:spcPct val="100000"/>
              </a:lnSpc>
              <a:spcBef>
                <a:spcPts val="0"/>
              </a:spcBef>
              <a:spcAft>
                <a:spcPts val="0"/>
              </a:spcAft>
              <a:buClr>
                <a:srgbClr val="000000"/>
              </a:buClr>
              <a:buSzPts val="1300"/>
              <a:buFont typeface="Calibri"/>
              <a:buNone/>
            </a:pPr>
            <a:r>
              <a:rPr b="0" lang="en-US" sz="1300" strike="noStrike">
                <a:solidFill>
                  <a:srgbClr val="000000"/>
                </a:solidFill>
                <a:latin typeface="Calibri"/>
                <a:ea typeface="Calibri"/>
                <a:cs typeface="Calibri"/>
                <a:sym typeface="Calibri"/>
              </a:rPr>
              <a:t>But let’s start the beginning. What’s the problem we are trying to solve?</a:t>
            </a:r>
            <a:br>
              <a:rPr lang="en-US" sz="1300"/>
            </a:br>
            <a:endParaRPr b="0" sz="1300" strike="noStrike">
              <a:latin typeface="Arial"/>
              <a:ea typeface="Arial"/>
              <a:cs typeface="Arial"/>
              <a:sym typeface="Arial"/>
            </a:endParaRPr>
          </a:p>
          <a:p>
            <a:pPr indent="-241559" lvl="0" marL="483480" rtl="0" algn="l">
              <a:lnSpc>
                <a:spcPct val="100000"/>
              </a:lnSpc>
              <a:spcBef>
                <a:spcPts val="0"/>
              </a:spcBef>
              <a:spcAft>
                <a:spcPts val="0"/>
              </a:spcAft>
              <a:buSzPts val="1300"/>
              <a:buNone/>
            </a:pPr>
            <a:r>
              <a:t/>
            </a:r>
            <a:endParaRPr b="0" sz="1300" strike="noStrike">
              <a:latin typeface="Arial"/>
              <a:ea typeface="Arial"/>
              <a:cs typeface="Arial"/>
              <a:sym typeface="Arial"/>
            </a:endParaRPr>
          </a:p>
          <a:p>
            <a:pPr indent="-241559" lvl="0" marL="483480" rtl="0" algn="l">
              <a:lnSpc>
                <a:spcPct val="100000"/>
              </a:lnSpc>
              <a:spcBef>
                <a:spcPts val="0"/>
              </a:spcBef>
              <a:spcAft>
                <a:spcPts val="0"/>
              </a:spcAft>
              <a:buClr>
                <a:srgbClr val="000000"/>
              </a:buClr>
              <a:buSzPts val="1300"/>
              <a:buFont typeface="Calibri"/>
              <a:buNone/>
            </a:pPr>
            <a:r>
              <a:rPr b="0" lang="en-US" sz="1300" strike="noStrike">
                <a:solidFill>
                  <a:srgbClr val="000000"/>
                </a:solidFill>
                <a:latin typeface="Calibri"/>
                <a:ea typeface="Calibri"/>
                <a:cs typeface="Calibri"/>
                <a:sym typeface="Calibri"/>
              </a:rPr>
              <a:t>As the wave of scientific reform changes </a:t>
            </a:r>
            <a:r>
              <a:rPr b="1" lang="en-US" sz="1300" strike="noStrike">
                <a:solidFill>
                  <a:srgbClr val="000000"/>
                </a:solidFill>
                <a:latin typeface="Calibri"/>
                <a:ea typeface="Calibri"/>
                <a:cs typeface="Calibri"/>
                <a:sym typeface="Calibri"/>
              </a:rPr>
              <a:t>research practices and norms</a:t>
            </a:r>
            <a:r>
              <a:rPr b="0" lang="en-US" sz="1300" strike="noStrike">
                <a:solidFill>
                  <a:srgbClr val="000000"/>
                </a:solidFill>
                <a:latin typeface="Calibri"/>
                <a:ea typeface="Calibri"/>
                <a:cs typeface="Calibri"/>
                <a:sym typeface="Calibri"/>
              </a:rPr>
              <a:t> globally, higher education has </a:t>
            </a:r>
            <a:r>
              <a:rPr b="1" lang="en-US" sz="1300" strike="noStrike">
                <a:solidFill>
                  <a:srgbClr val="000000"/>
                </a:solidFill>
                <a:latin typeface="Calibri"/>
                <a:ea typeface="Calibri"/>
                <a:cs typeface="Calibri"/>
                <a:sym typeface="Calibri"/>
              </a:rPr>
              <a:t>largely been left behind. </a:t>
            </a:r>
            <a:endParaRPr b="0" sz="1300" strike="noStrike">
              <a:latin typeface="Arial"/>
              <a:ea typeface="Arial"/>
              <a:cs typeface="Arial"/>
              <a:sym typeface="Arial"/>
            </a:endParaRPr>
          </a:p>
          <a:p>
            <a:pPr indent="-241559" lvl="0" marL="483480" rtl="0" algn="l">
              <a:lnSpc>
                <a:spcPct val="100000"/>
              </a:lnSpc>
              <a:spcBef>
                <a:spcPts val="0"/>
              </a:spcBef>
              <a:spcAft>
                <a:spcPts val="0"/>
              </a:spcAft>
              <a:buSzPts val="1300"/>
              <a:buNone/>
            </a:pPr>
            <a:r>
              <a:t/>
            </a:r>
            <a:endParaRPr b="0" sz="1300" strike="noStrike">
              <a:latin typeface="Arial"/>
              <a:ea typeface="Arial"/>
              <a:cs typeface="Arial"/>
              <a:sym typeface="Arial"/>
            </a:endParaRPr>
          </a:p>
          <a:p>
            <a:pPr indent="-241559" lvl="0" marL="483480" rtl="0" algn="l">
              <a:lnSpc>
                <a:spcPct val="100000"/>
              </a:lnSpc>
              <a:spcBef>
                <a:spcPts val="0"/>
              </a:spcBef>
              <a:spcAft>
                <a:spcPts val="0"/>
              </a:spcAft>
              <a:buClr>
                <a:srgbClr val="000000"/>
              </a:buClr>
              <a:buSzPts val="1300"/>
              <a:buFont typeface="Calibri"/>
              <a:buNone/>
            </a:pPr>
            <a:r>
              <a:rPr b="0" lang="en-US" sz="1300" strike="noStrike">
                <a:solidFill>
                  <a:srgbClr val="000000"/>
                </a:solidFill>
                <a:latin typeface="Calibri"/>
                <a:ea typeface="Calibri"/>
                <a:cs typeface="Calibri"/>
                <a:sym typeface="Calibri"/>
              </a:rPr>
              <a:t>While </a:t>
            </a:r>
            <a:r>
              <a:rPr b="1" lang="en-US" sz="1300" strike="noStrike">
                <a:solidFill>
                  <a:srgbClr val="000000"/>
                </a:solidFill>
                <a:latin typeface="Calibri"/>
                <a:ea typeface="Calibri"/>
                <a:cs typeface="Calibri"/>
                <a:sym typeface="Calibri"/>
              </a:rPr>
              <a:t>academics</a:t>
            </a:r>
            <a:r>
              <a:rPr b="0" lang="en-US" sz="1300" strike="noStrike">
                <a:solidFill>
                  <a:srgbClr val="000000"/>
                </a:solidFill>
                <a:latin typeface="Calibri"/>
                <a:ea typeface="Calibri"/>
                <a:cs typeface="Calibri"/>
                <a:sym typeface="Calibri"/>
              </a:rPr>
              <a:t> are increasingly adopting best </a:t>
            </a:r>
            <a:r>
              <a:rPr b="1" lang="en-US" sz="1300" strike="noStrike">
                <a:solidFill>
                  <a:srgbClr val="000000"/>
                </a:solidFill>
                <a:latin typeface="Calibri"/>
                <a:ea typeface="Calibri"/>
                <a:cs typeface="Calibri"/>
                <a:sym typeface="Calibri"/>
              </a:rPr>
              <a:t>practices</a:t>
            </a:r>
            <a:r>
              <a:rPr b="0" lang="en-US" sz="1300" strike="noStrike">
                <a:solidFill>
                  <a:srgbClr val="000000"/>
                </a:solidFill>
                <a:latin typeface="Calibri"/>
                <a:ea typeface="Calibri"/>
                <a:cs typeface="Calibri"/>
                <a:sym typeface="Calibri"/>
              </a:rPr>
              <a:t> to encourage </a:t>
            </a:r>
            <a:r>
              <a:rPr b="1" lang="en-US" sz="1300" strike="noStrike">
                <a:solidFill>
                  <a:srgbClr val="000000"/>
                </a:solidFill>
                <a:latin typeface="Calibri"/>
                <a:ea typeface="Calibri"/>
                <a:cs typeface="Calibri"/>
                <a:sym typeface="Calibri"/>
              </a:rPr>
              <a:t>higher standards for the quality of evidence and accessibility</a:t>
            </a:r>
            <a:r>
              <a:rPr b="0" lang="en-US" sz="1300" strike="noStrike">
                <a:solidFill>
                  <a:srgbClr val="000000"/>
                </a:solidFill>
                <a:latin typeface="Calibri"/>
                <a:ea typeface="Calibri"/>
                <a:cs typeface="Calibri"/>
                <a:sym typeface="Calibri"/>
              </a:rPr>
              <a:t> of research outputs, we are still failing to address how we teach, mentor, and supervise students through open science. </a:t>
            </a:r>
            <a:endParaRPr b="0" sz="1300" strike="noStrike">
              <a:latin typeface="Arial"/>
              <a:ea typeface="Arial"/>
              <a:cs typeface="Arial"/>
              <a:sym typeface="Arial"/>
            </a:endParaRPr>
          </a:p>
          <a:p>
            <a:pPr indent="-241559" lvl="0" marL="483480" rtl="0" algn="l">
              <a:lnSpc>
                <a:spcPct val="100000"/>
              </a:lnSpc>
              <a:spcBef>
                <a:spcPts val="0"/>
              </a:spcBef>
              <a:spcAft>
                <a:spcPts val="0"/>
              </a:spcAft>
              <a:buSzPts val="1300"/>
              <a:buNone/>
            </a:pPr>
            <a:r>
              <a:t/>
            </a:r>
            <a:endParaRPr b="0" sz="1300" strike="noStrike">
              <a:latin typeface="Arial"/>
              <a:ea typeface="Arial"/>
              <a:cs typeface="Arial"/>
              <a:sym typeface="Arial"/>
            </a:endParaRPr>
          </a:p>
          <a:p>
            <a:pPr indent="-241559" lvl="0" marL="483480" rtl="0" algn="l">
              <a:lnSpc>
                <a:spcPct val="100000"/>
              </a:lnSpc>
              <a:spcBef>
                <a:spcPts val="0"/>
              </a:spcBef>
              <a:spcAft>
                <a:spcPts val="0"/>
              </a:spcAft>
              <a:buClr>
                <a:srgbClr val="000000"/>
              </a:buClr>
              <a:buSzPts val="1300"/>
              <a:buFont typeface="Calibri"/>
              <a:buNone/>
            </a:pPr>
            <a:r>
              <a:rPr b="0" lang="en-US" sz="1300" strike="noStrike">
                <a:solidFill>
                  <a:srgbClr val="000000"/>
                </a:solidFill>
                <a:latin typeface="Calibri"/>
                <a:ea typeface="Calibri"/>
                <a:cs typeface="Calibri"/>
                <a:sym typeface="Calibri"/>
              </a:rPr>
              <a:t>For example, It is still very common that undergraduates &amp; graduates finish their studies without having heard about  Open Science.</a:t>
            </a:r>
            <a:endParaRPr b="0" sz="1300" strike="noStrike">
              <a:latin typeface="Arial"/>
              <a:ea typeface="Arial"/>
              <a:cs typeface="Arial"/>
              <a:sym typeface="Arial"/>
            </a:endParaRPr>
          </a:p>
          <a:p>
            <a:pPr indent="-241559" lvl="0" marL="483480" rtl="0" algn="l">
              <a:lnSpc>
                <a:spcPct val="100000"/>
              </a:lnSpc>
              <a:spcBef>
                <a:spcPts val="0"/>
              </a:spcBef>
              <a:spcAft>
                <a:spcPts val="0"/>
              </a:spcAft>
              <a:buSzPts val="1300"/>
              <a:buNone/>
            </a:pPr>
            <a:br>
              <a:rPr lang="en-US" sz="1300"/>
            </a:br>
            <a:endParaRPr b="0" sz="1300" strike="noStrike">
              <a:latin typeface="Arial"/>
              <a:ea typeface="Arial"/>
              <a:cs typeface="Arial"/>
              <a:sym typeface="Arial"/>
            </a:endParaRPr>
          </a:p>
          <a:p>
            <a:pPr indent="-241559" lvl="0" marL="483480" rtl="0" algn="l">
              <a:lnSpc>
                <a:spcPct val="100000"/>
              </a:lnSpc>
              <a:spcBef>
                <a:spcPts val="0"/>
              </a:spcBef>
              <a:spcAft>
                <a:spcPts val="0"/>
              </a:spcAft>
              <a:buClr>
                <a:srgbClr val="000000"/>
              </a:buClr>
              <a:buSzPts val="1300"/>
              <a:buFont typeface="Calibri"/>
              <a:buNone/>
            </a:pPr>
            <a:r>
              <a:rPr b="0" lang="en-US" sz="1300" strike="noStrike">
                <a:solidFill>
                  <a:srgbClr val="000000"/>
                </a:solidFill>
                <a:latin typeface="Calibri"/>
                <a:ea typeface="Calibri"/>
                <a:cs typeface="Calibri"/>
                <a:sym typeface="Calibri"/>
              </a:rPr>
              <a:t>This  undermines the goal of permanently redressing perverse academic incentives, it might make the w research evaluations that erode research quality. </a:t>
            </a:r>
            <a:endParaRPr b="0" sz="1300" strike="noStrike">
              <a:latin typeface="Arial"/>
              <a:ea typeface="Arial"/>
              <a:cs typeface="Arial"/>
              <a:sym typeface="Arial"/>
            </a:endParaRPr>
          </a:p>
          <a:p>
            <a:pPr indent="-241559" lvl="0" marL="483480" rtl="0" algn="l">
              <a:lnSpc>
                <a:spcPct val="100000"/>
              </a:lnSpc>
              <a:spcBef>
                <a:spcPts val="0"/>
              </a:spcBef>
              <a:spcAft>
                <a:spcPts val="0"/>
              </a:spcAft>
              <a:buSzPts val="1300"/>
              <a:buNone/>
            </a:pPr>
            <a:r>
              <a:t/>
            </a:r>
            <a:endParaRPr b="0" sz="1300" strike="noStrike">
              <a:latin typeface="Arial"/>
              <a:ea typeface="Arial"/>
              <a:cs typeface="Arial"/>
              <a:sym typeface="Arial"/>
            </a:endParaRPr>
          </a:p>
          <a:p>
            <a:pPr indent="-241559" lvl="0" marL="483480" rtl="0" algn="l">
              <a:lnSpc>
                <a:spcPct val="100000"/>
              </a:lnSpc>
              <a:spcBef>
                <a:spcPts val="0"/>
              </a:spcBef>
              <a:spcAft>
                <a:spcPts val="0"/>
              </a:spcAft>
              <a:buSzPts val="1300"/>
              <a:buNone/>
            </a:pPr>
            <a:r>
              <a:t/>
            </a:r>
            <a:endParaRPr b="0" sz="1300" strike="noStrike">
              <a:latin typeface="Arial"/>
              <a:ea typeface="Arial"/>
              <a:cs typeface="Arial"/>
              <a:sym typeface="Arial"/>
            </a:endParaRPr>
          </a:p>
          <a:p>
            <a:pPr indent="-241559" lvl="0" marL="483480" rtl="0" algn="l">
              <a:lnSpc>
                <a:spcPct val="100000"/>
              </a:lnSpc>
              <a:spcBef>
                <a:spcPts val="0"/>
              </a:spcBef>
              <a:spcAft>
                <a:spcPts val="0"/>
              </a:spcAft>
              <a:buClr>
                <a:srgbClr val="000000"/>
              </a:buClr>
              <a:buSzPts val="1300"/>
              <a:buFont typeface="Calibri"/>
              <a:buNone/>
            </a:pPr>
            <a:r>
              <a:rPr b="0" lang="en-US" sz="1300" strike="noStrike">
                <a:solidFill>
                  <a:srgbClr val="000000"/>
                </a:solidFill>
                <a:latin typeface="Calibri"/>
                <a:ea typeface="Calibri"/>
                <a:cs typeface="Calibri"/>
                <a:sym typeface="Calibri"/>
              </a:rPr>
              <a:t> As a result, it is still very common that graduates and undergraduates finish their studies without even hearing about open scholarship.</a:t>
            </a:r>
            <a:endParaRPr b="0" sz="1300" strike="noStrike">
              <a:latin typeface="Arial"/>
              <a:ea typeface="Arial"/>
              <a:cs typeface="Arial"/>
              <a:sym typeface="Arial"/>
            </a:endParaRPr>
          </a:p>
          <a:p>
            <a:pPr indent="-228600" lvl="0" marL="457200" rtl="0" algn="l">
              <a:lnSpc>
                <a:spcPct val="100000"/>
              </a:lnSpc>
              <a:spcBef>
                <a:spcPts val="0"/>
              </a:spcBef>
              <a:spcAft>
                <a:spcPts val="0"/>
              </a:spcAft>
              <a:buSzPts val="1300"/>
              <a:buNone/>
            </a:pPr>
            <a:r>
              <a:t/>
            </a:r>
            <a:endParaRPr b="0" sz="1300" strike="noStrike">
              <a:latin typeface="Arial"/>
              <a:ea typeface="Arial"/>
              <a:cs typeface="Arial"/>
              <a:sym typeface="Arial"/>
            </a:endParaRPr>
          </a:p>
          <a:p>
            <a:pPr indent="-228600" lvl="0" marL="457200" rtl="0" algn="l">
              <a:lnSpc>
                <a:spcPct val="100000"/>
              </a:lnSpc>
              <a:spcBef>
                <a:spcPts val="0"/>
              </a:spcBef>
              <a:spcAft>
                <a:spcPts val="0"/>
              </a:spcAft>
              <a:buSzPts val="1300"/>
              <a:buNone/>
            </a:pPr>
            <a:r>
              <a:t/>
            </a:r>
            <a:endParaRPr b="0" sz="1300" strike="noStrike">
              <a:latin typeface="Arial"/>
              <a:ea typeface="Arial"/>
              <a:cs typeface="Arial"/>
              <a:sym typeface="Arial"/>
            </a:endParaRPr>
          </a:p>
          <a:p>
            <a:pPr indent="-228600" lvl="0" marL="457200" rtl="0" algn="l">
              <a:lnSpc>
                <a:spcPct val="100000"/>
              </a:lnSpc>
              <a:spcBef>
                <a:spcPts val="0"/>
              </a:spcBef>
              <a:spcAft>
                <a:spcPts val="0"/>
              </a:spcAft>
              <a:buClr>
                <a:srgbClr val="000000"/>
              </a:buClr>
              <a:buSzPts val="1300"/>
              <a:buFont typeface="Arial"/>
              <a:buNone/>
            </a:pPr>
            <a:r>
              <a:rPr b="0" lang="en-US" sz="1300" strike="noStrike">
                <a:solidFill>
                  <a:srgbClr val="000000"/>
                </a:solidFill>
                <a:latin typeface="Arial"/>
                <a:ea typeface="Arial"/>
                <a:cs typeface="Arial"/>
                <a:sym typeface="Arial"/>
              </a:rPr>
              <a:t>And to answer these questions, to the extent we can answer them, we have to work together. </a:t>
            </a:r>
            <a:endParaRPr b="0" sz="1300" strike="noStrike">
              <a:latin typeface="Arial"/>
              <a:ea typeface="Arial"/>
              <a:cs typeface="Arial"/>
              <a:sym typeface="Arial"/>
            </a:endParaRPr>
          </a:p>
          <a:p>
            <a:pPr indent="-228600" lvl="0" marL="457200" rtl="0" algn="l">
              <a:lnSpc>
                <a:spcPct val="100000"/>
              </a:lnSpc>
              <a:spcBef>
                <a:spcPts val="0"/>
              </a:spcBef>
              <a:spcAft>
                <a:spcPts val="0"/>
              </a:spcAft>
              <a:buSzPts val="1300"/>
              <a:buNone/>
            </a:pPr>
            <a:r>
              <a:t/>
            </a:r>
            <a:endParaRPr b="0" sz="1300" strike="noStrike">
              <a:latin typeface="Arial"/>
              <a:ea typeface="Arial"/>
              <a:cs typeface="Arial"/>
              <a:sym typeface="Arial"/>
            </a:endParaRPr>
          </a:p>
        </p:txBody>
      </p:sp>
      <p:sp>
        <p:nvSpPr>
          <p:cNvPr id="283" name="Google Shape;283;p9:notes"/>
          <p:cNvSpPr txBox="1"/>
          <p:nvPr>
            <p:ph idx="12" type="sldNum"/>
          </p:nvPr>
        </p:nvSpPr>
        <p:spPr>
          <a:xfrm>
            <a:off x="4143600" y="9119520"/>
            <a:ext cx="3169440" cy="481320"/>
          </a:xfrm>
          <a:prstGeom prst="rect">
            <a:avLst/>
          </a:prstGeom>
          <a:noFill/>
          <a:ln>
            <a:noFill/>
          </a:ln>
        </p:spPr>
        <p:txBody>
          <a:bodyPr anchorCtr="0" anchor="b" bIns="48225" lIns="96475" spcFirstLastPara="1" rIns="96475" wrap="square" tIns="48225">
            <a:noAutofit/>
          </a:bodyPr>
          <a:lstStyle/>
          <a:p>
            <a:pPr indent="0" lvl="0" marL="0" marR="0" rtl="0" algn="r">
              <a:lnSpc>
                <a:spcPct val="100000"/>
              </a:lnSpc>
              <a:spcBef>
                <a:spcPts val="0"/>
              </a:spcBef>
              <a:spcAft>
                <a:spcPts val="0"/>
              </a:spcAft>
              <a:buClr>
                <a:srgbClr val="000000"/>
              </a:buClr>
              <a:buSzPts val="1300"/>
              <a:buFont typeface="Calibri"/>
              <a:buNone/>
            </a:pPr>
            <a:fld id="{00000000-1234-1234-1234-123412341234}" type="slidenum">
              <a:rPr b="0" i="0" lang="en-US" sz="1300" u="none" cap="none" strike="noStrike">
                <a:solidFill>
                  <a:srgbClr val="000000"/>
                </a:solidFill>
                <a:latin typeface="Calibri"/>
                <a:ea typeface="Calibri"/>
                <a:cs typeface="Calibri"/>
                <a:sym typeface="Calibri"/>
              </a:rPr>
              <a:t>‹#›</a:t>
            </a:fld>
            <a:endParaRPr b="0" i="0" sz="13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8" name="Shape 28"/>
        <p:cNvGrpSpPr/>
        <p:nvPr/>
      </p:nvGrpSpPr>
      <p:grpSpPr>
        <a:xfrm>
          <a:off x="0" y="0"/>
          <a:ext cx="0" cy="0"/>
          <a:chOff x="0" y="0"/>
          <a:chExt cx="0" cy="0"/>
        </a:xfrm>
      </p:grpSpPr>
      <p:sp>
        <p:nvSpPr>
          <p:cNvPr id="29" name="Google Shape;29;p2"/>
          <p:cNvSpPr txBox="1"/>
          <p:nvPr>
            <p:ph type="title"/>
          </p:nvPr>
        </p:nvSpPr>
        <p:spPr>
          <a:xfrm>
            <a:off x="2933640" y="568440"/>
            <a:ext cx="8770320" cy="1560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 type="subTitle"/>
          </p:nvPr>
        </p:nvSpPr>
        <p:spPr>
          <a:xfrm>
            <a:off x="2933640" y="2438280"/>
            <a:ext cx="8770320" cy="3651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
          <p:cNvSpPr txBox="1"/>
          <p:nvPr>
            <p:ph idx="11" type="ftr"/>
          </p:nvPr>
        </p:nvSpPr>
        <p:spPr>
          <a:xfrm>
            <a:off x="4032360" y="644256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
          <p:cNvSpPr txBox="1"/>
          <p:nvPr>
            <p:ph idx="12" type="sldNum"/>
          </p:nvPr>
        </p:nvSpPr>
        <p:spPr>
          <a:xfrm>
            <a:off x="466560" y="6442560"/>
            <a:ext cx="2755080" cy="36468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1pPr>
            <a:lvl2pPr indent="0" lvl="1"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2pPr>
            <a:lvl3pPr indent="0" lvl="2"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3pPr>
            <a:lvl4pPr indent="0" lvl="3"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4pPr>
            <a:lvl5pPr indent="0" lvl="4"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5pPr>
            <a:lvl6pPr indent="0" lvl="5"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6pPr>
            <a:lvl7pPr indent="0" lvl="6"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7pPr>
            <a:lvl8pPr indent="0" lvl="7"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8pPr>
            <a:lvl9pPr indent="0" lvl="8"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p2"/>
          <p:cNvSpPr txBox="1"/>
          <p:nvPr>
            <p:ph idx="10" type="dt"/>
          </p:nvPr>
        </p:nvSpPr>
        <p:spPr>
          <a:xfrm>
            <a:off x="8973360" y="6442560"/>
            <a:ext cx="274284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74B57"/>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5" name="Shape 85"/>
        <p:cNvGrpSpPr/>
        <p:nvPr/>
      </p:nvGrpSpPr>
      <p:grpSpPr>
        <a:xfrm>
          <a:off x="0" y="0"/>
          <a:ext cx="0" cy="0"/>
          <a:chOff x="0" y="0"/>
          <a:chExt cx="0" cy="0"/>
        </a:xfrm>
      </p:grpSpPr>
      <p:sp>
        <p:nvSpPr>
          <p:cNvPr id="86" name="Google Shape;86;p11"/>
          <p:cNvSpPr txBox="1"/>
          <p:nvPr>
            <p:ph type="title"/>
          </p:nvPr>
        </p:nvSpPr>
        <p:spPr>
          <a:xfrm>
            <a:off x="2933640" y="568440"/>
            <a:ext cx="8770320" cy="1560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 type="body"/>
          </p:nvPr>
        </p:nvSpPr>
        <p:spPr>
          <a:xfrm>
            <a:off x="2933640" y="2438280"/>
            <a:ext cx="877032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11"/>
          <p:cNvSpPr txBox="1"/>
          <p:nvPr>
            <p:ph idx="2" type="body"/>
          </p:nvPr>
        </p:nvSpPr>
        <p:spPr>
          <a:xfrm>
            <a:off x="2933640" y="4345560"/>
            <a:ext cx="877032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11"/>
          <p:cNvSpPr txBox="1"/>
          <p:nvPr>
            <p:ph idx="11" type="ftr"/>
          </p:nvPr>
        </p:nvSpPr>
        <p:spPr>
          <a:xfrm>
            <a:off x="4032360" y="644256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1"/>
          <p:cNvSpPr txBox="1"/>
          <p:nvPr>
            <p:ph idx="12" type="sldNum"/>
          </p:nvPr>
        </p:nvSpPr>
        <p:spPr>
          <a:xfrm>
            <a:off x="466560" y="6442560"/>
            <a:ext cx="2755080" cy="36468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1pPr>
            <a:lvl2pPr indent="0" lvl="1"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2pPr>
            <a:lvl3pPr indent="0" lvl="2"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3pPr>
            <a:lvl4pPr indent="0" lvl="3"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4pPr>
            <a:lvl5pPr indent="0" lvl="4"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5pPr>
            <a:lvl6pPr indent="0" lvl="5"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6pPr>
            <a:lvl7pPr indent="0" lvl="6"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7pPr>
            <a:lvl8pPr indent="0" lvl="7"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8pPr>
            <a:lvl9pPr indent="0" lvl="8"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
        <p:nvSpPr>
          <p:cNvPr id="91" name="Google Shape;91;p11"/>
          <p:cNvSpPr txBox="1"/>
          <p:nvPr>
            <p:ph idx="10" type="dt"/>
          </p:nvPr>
        </p:nvSpPr>
        <p:spPr>
          <a:xfrm>
            <a:off x="8973360" y="6442560"/>
            <a:ext cx="274284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74B57"/>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2" name="Shape 92"/>
        <p:cNvGrpSpPr/>
        <p:nvPr/>
      </p:nvGrpSpPr>
      <p:grpSpPr>
        <a:xfrm>
          <a:off x="0" y="0"/>
          <a:ext cx="0" cy="0"/>
          <a:chOff x="0" y="0"/>
          <a:chExt cx="0" cy="0"/>
        </a:xfrm>
      </p:grpSpPr>
      <p:sp>
        <p:nvSpPr>
          <p:cNvPr id="93" name="Google Shape;93;p12"/>
          <p:cNvSpPr txBox="1"/>
          <p:nvPr>
            <p:ph type="title"/>
          </p:nvPr>
        </p:nvSpPr>
        <p:spPr>
          <a:xfrm>
            <a:off x="2933640" y="568440"/>
            <a:ext cx="8770320" cy="1560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 type="body"/>
          </p:nvPr>
        </p:nvSpPr>
        <p:spPr>
          <a:xfrm>
            <a:off x="2933640" y="2438280"/>
            <a:ext cx="427968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12"/>
          <p:cNvSpPr txBox="1"/>
          <p:nvPr>
            <p:ph idx="2" type="body"/>
          </p:nvPr>
        </p:nvSpPr>
        <p:spPr>
          <a:xfrm>
            <a:off x="7427520" y="2438280"/>
            <a:ext cx="427968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12"/>
          <p:cNvSpPr txBox="1"/>
          <p:nvPr>
            <p:ph idx="3" type="body"/>
          </p:nvPr>
        </p:nvSpPr>
        <p:spPr>
          <a:xfrm>
            <a:off x="2933640" y="4345560"/>
            <a:ext cx="427968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12"/>
          <p:cNvSpPr txBox="1"/>
          <p:nvPr>
            <p:ph idx="4" type="body"/>
          </p:nvPr>
        </p:nvSpPr>
        <p:spPr>
          <a:xfrm>
            <a:off x="7427520" y="4345560"/>
            <a:ext cx="427968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12"/>
          <p:cNvSpPr txBox="1"/>
          <p:nvPr>
            <p:ph idx="11" type="ftr"/>
          </p:nvPr>
        </p:nvSpPr>
        <p:spPr>
          <a:xfrm>
            <a:off x="4032360" y="644256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2" type="sldNum"/>
          </p:nvPr>
        </p:nvSpPr>
        <p:spPr>
          <a:xfrm>
            <a:off x="466560" y="6442560"/>
            <a:ext cx="2755080" cy="36468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1pPr>
            <a:lvl2pPr indent="0" lvl="1"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2pPr>
            <a:lvl3pPr indent="0" lvl="2"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3pPr>
            <a:lvl4pPr indent="0" lvl="3"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4pPr>
            <a:lvl5pPr indent="0" lvl="4"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5pPr>
            <a:lvl6pPr indent="0" lvl="5"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6pPr>
            <a:lvl7pPr indent="0" lvl="6"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7pPr>
            <a:lvl8pPr indent="0" lvl="7"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8pPr>
            <a:lvl9pPr indent="0" lvl="8"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
        <p:nvSpPr>
          <p:cNvPr id="100" name="Google Shape;100;p12"/>
          <p:cNvSpPr txBox="1"/>
          <p:nvPr>
            <p:ph idx="10" type="dt"/>
          </p:nvPr>
        </p:nvSpPr>
        <p:spPr>
          <a:xfrm>
            <a:off x="8973360" y="6442560"/>
            <a:ext cx="274284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74B57"/>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1" name="Shape 101"/>
        <p:cNvGrpSpPr/>
        <p:nvPr/>
      </p:nvGrpSpPr>
      <p:grpSpPr>
        <a:xfrm>
          <a:off x="0" y="0"/>
          <a:ext cx="0" cy="0"/>
          <a:chOff x="0" y="0"/>
          <a:chExt cx="0" cy="0"/>
        </a:xfrm>
      </p:grpSpPr>
      <p:sp>
        <p:nvSpPr>
          <p:cNvPr id="102" name="Google Shape;102;p13"/>
          <p:cNvSpPr txBox="1"/>
          <p:nvPr>
            <p:ph type="title"/>
          </p:nvPr>
        </p:nvSpPr>
        <p:spPr>
          <a:xfrm>
            <a:off x="2933640" y="568440"/>
            <a:ext cx="8770320" cy="1560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 type="body"/>
          </p:nvPr>
        </p:nvSpPr>
        <p:spPr>
          <a:xfrm>
            <a:off x="2933640" y="2438280"/>
            <a:ext cx="282384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13"/>
          <p:cNvSpPr txBox="1"/>
          <p:nvPr>
            <p:ph idx="2" type="body"/>
          </p:nvPr>
        </p:nvSpPr>
        <p:spPr>
          <a:xfrm>
            <a:off x="5898960" y="2438280"/>
            <a:ext cx="282384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13"/>
          <p:cNvSpPr txBox="1"/>
          <p:nvPr>
            <p:ph idx="3" type="body"/>
          </p:nvPr>
        </p:nvSpPr>
        <p:spPr>
          <a:xfrm>
            <a:off x="8864640" y="2438280"/>
            <a:ext cx="282384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13"/>
          <p:cNvSpPr txBox="1"/>
          <p:nvPr>
            <p:ph idx="4" type="body"/>
          </p:nvPr>
        </p:nvSpPr>
        <p:spPr>
          <a:xfrm>
            <a:off x="2933640" y="4345560"/>
            <a:ext cx="282384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13"/>
          <p:cNvSpPr txBox="1"/>
          <p:nvPr>
            <p:ph idx="5" type="body"/>
          </p:nvPr>
        </p:nvSpPr>
        <p:spPr>
          <a:xfrm>
            <a:off x="5898960" y="4345560"/>
            <a:ext cx="282384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13"/>
          <p:cNvSpPr txBox="1"/>
          <p:nvPr>
            <p:ph idx="6" type="body"/>
          </p:nvPr>
        </p:nvSpPr>
        <p:spPr>
          <a:xfrm>
            <a:off x="8864640" y="4345560"/>
            <a:ext cx="282384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13"/>
          <p:cNvSpPr txBox="1"/>
          <p:nvPr>
            <p:ph idx="11" type="ftr"/>
          </p:nvPr>
        </p:nvSpPr>
        <p:spPr>
          <a:xfrm>
            <a:off x="4032360" y="644256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466560" y="6442560"/>
            <a:ext cx="2755080" cy="36468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1pPr>
            <a:lvl2pPr indent="0" lvl="1"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2pPr>
            <a:lvl3pPr indent="0" lvl="2"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3pPr>
            <a:lvl4pPr indent="0" lvl="3"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4pPr>
            <a:lvl5pPr indent="0" lvl="4"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5pPr>
            <a:lvl6pPr indent="0" lvl="5"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6pPr>
            <a:lvl7pPr indent="0" lvl="6"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7pPr>
            <a:lvl8pPr indent="0" lvl="7"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8pPr>
            <a:lvl9pPr indent="0" lvl="8"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
        <p:nvSpPr>
          <p:cNvPr id="111" name="Google Shape;111;p13"/>
          <p:cNvSpPr txBox="1"/>
          <p:nvPr>
            <p:ph idx="10" type="dt"/>
          </p:nvPr>
        </p:nvSpPr>
        <p:spPr>
          <a:xfrm>
            <a:off x="8973360" y="6442560"/>
            <a:ext cx="274284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74B57"/>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2" name="Shape 122"/>
        <p:cNvGrpSpPr/>
        <p:nvPr/>
      </p:nvGrpSpPr>
      <p:grpSpPr>
        <a:xfrm>
          <a:off x="0" y="0"/>
          <a:ext cx="0" cy="0"/>
          <a:chOff x="0" y="0"/>
          <a:chExt cx="0" cy="0"/>
        </a:xfrm>
      </p:grpSpPr>
      <p:sp>
        <p:nvSpPr>
          <p:cNvPr id="123" name="Google Shape;123;p15"/>
          <p:cNvSpPr txBox="1"/>
          <p:nvPr>
            <p:ph idx="11" type="ftr"/>
          </p:nvPr>
        </p:nvSpPr>
        <p:spPr>
          <a:xfrm>
            <a:off x="2933640" y="6296760"/>
            <a:ext cx="5667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5"/>
          <p:cNvSpPr txBox="1"/>
          <p:nvPr>
            <p:ph idx="12" type="sldNum"/>
          </p:nvPr>
        </p:nvSpPr>
        <p:spPr>
          <a:xfrm>
            <a:off x="513000" y="723240"/>
            <a:ext cx="1883880" cy="60408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1pPr>
            <a:lvl2pPr indent="0" lvl="1"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2pPr>
            <a:lvl3pPr indent="0" lvl="2"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3pPr>
            <a:lvl4pPr indent="0" lvl="3"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4pPr>
            <a:lvl5pPr indent="0" lvl="4"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5pPr>
            <a:lvl6pPr indent="0" lvl="5"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6pPr>
            <a:lvl7pPr indent="0" lvl="6"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7pPr>
            <a:lvl8pPr indent="0" lvl="7"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8pPr>
            <a:lvl9pPr indent="0" lvl="8"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
        <p:nvSpPr>
          <p:cNvPr id="125" name="Google Shape;125;p15"/>
          <p:cNvSpPr txBox="1"/>
          <p:nvPr>
            <p:ph idx="10" type="dt"/>
          </p:nvPr>
        </p:nvSpPr>
        <p:spPr>
          <a:xfrm>
            <a:off x="8961120" y="6296760"/>
            <a:ext cx="274284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74B57"/>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6" name="Shape 126"/>
        <p:cNvGrpSpPr/>
        <p:nvPr/>
      </p:nvGrpSpPr>
      <p:grpSpPr>
        <a:xfrm>
          <a:off x="0" y="0"/>
          <a:ext cx="0" cy="0"/>
          <a:chOff x="0" y="0"/>
          <a:chExt cx="0" cy="0"/>
        </a:xfrm>
      </p:grpSpPr>
      <p:sp>
        <p:nvSpPr>
          <p:cNvPr id="127" name="Google Shape;127;p16"/>
          <p:cNvSpPr txBox="1"/>
          <p:nvPr>
            <p:ph type="title"/>
          </p:nvPr>
        </p:nvSpPr>
        <p:spPr>
          <a:xfrm>
            <a:off x="2933640" y="568440"/>
            <a:ext cx="8770320" cy="1560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6"/>
          <p:cNvSpPr txBox="1"/>
          <p:nvPr>
            <p:ph idx="1" type="subTitle"/>
          </p:nvPr>
        </p:nvSpPr>
        <p:spPr>
          <a:xfrm>
            <a:off x="2933640" y="2438280"/>
            <a:ext cx="8770320" cy="36511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1" type="ftr"/>
          </p:nvPr>
        </p:nvSpPr>
        <p:spPr>
          <a:xfrm>
            <a:off x="2933640" y="6296760"/>
            <a:ext cx="5667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2" type="sldNum"/>
          </p:nvPr>
        </p:nvSpPr>
        <p:spPr>
          <a:xfrm>
            <a:off x="513000" y="723240"/>
            <a:ext cx="1883880" cy="60408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1pPr>
            <a:lvl2pPr indent="0" lvl="1"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2pPr>
            <a:lvl3pPr indent="0" lvl="2"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3pPr>
            <a:lvl4pPr indent="0" lvl="3"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4pPr>
            <a:lvl5pPr indent="0" lvl="4"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5pPr>
            <a:lvl6pPr indent="0" lvl="5"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6pPr>
            <a:lvl7pPr indent="0" lvl="6"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7pPr>
            <a:lvl8pPr indent="0" lvl="7"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8pPr>
            <a:lvl9pPr indent="0" lvl="8"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
        <p:nvSpPr>
          <p:cNvPr id="131" name="Google Shape;131;p16"/>
          <p:cNvSpPr txBox="1"/>
          <p:nvPr>
            <p:ph idx="10" type="dt"/>
          </p:nvPr>
        </p:nvSpPr>
        <p:spPr>
          <a:xfrm>
            <a:off x="8961120" y="6296760"/>
            <a:ext cx="274284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74B57"/>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2" name="Shape 132"/>
        <p:cNvGrpSpPr/>
        <p:nvPr/>
      </p:nvGrpSpPr>
      <p:grpSpPr>
        <a:xfrm>
          <a:off x="0" y="0"/>
          <a:ext cx="0" cy="0"/>
          <a:chOff x="0" y="0"/>
          <a:chExt cx="0" cy="0"/>
        </a:xfrm>
      </p:grpSpPr>
      <p:sp>
        <p:nvSpPr>
          <p:cNvPr id="133" name="Google Shape;133;p17"/>
          <p:cNvSpPr txBox="1"/>
          <p:nvPr>
            <p:ph type="title"/>
          </p:nvPr>
        </p:nvSpPr>
        <p:spPr>
          <a:xfrm>
            <a:off x="2933640" y="568440"/>
            <a:ext cx="8770320" cy="1560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7"/>
          <p:cNvSpPr txBox="1"/>
          <p:nvPr>
            <p:ph idx="1" type="body"/>
          </p:nvPr>
        </p:nvSpPr>
        <p:spPr>
          <a:xfrm>
            <a:off x="2933640" y="2438280"/>
            <a:ext cx="8770320" cy="365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5" name="Google Shape;135;p17"/>
          <p:cNvSpPr txBox="1"/>
          <p:nvPr>
            <p:ph idx="11" type="ftr"/>
          </p:nvPr>
        </p:nvSpPr>
        <p:spPr>
          <a:xfrm>
            <a:off x="2933640" y="6296760"/>
            <a:ext cx="5667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513000" y="723240"/>
            <a:ext cx="1883880" cy="60408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1pPr>
            <a:lvl2pPr indent="0" lvl="1"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2pPr>
            <a:lvl3pPr indent="0" lvl="2"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3pPr>
            <a:lvl4pPr indent="0" lvl="3"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4pPr>
            <a:lvl5pPr indent="0" lvl="4"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5pPr>
            <a:lvl6pPr indent="0" lvl="5"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6pPr>
            <a:lvl7pPr indent="0" lvl="6"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7pPr>
            <a:lvl8pPr indent="0" lvl="7"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8pPr>
            <a:lvl9pPr indent="0" lvl="8"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
        <p:nvSpPr>
          <p:cNvPr id="137" name="Google Shape;137;p17"/>
          <p:cNvSpPr txBox="1"/>
          <p:nvPr>
            <p:ph idx="10" type="dt"/>
          </p:nvPr>
        </p:nvSpPr>
        <p:spPr>
          <a:xfrm>
            <a:off x="8961120" y="6296760"/>
            <a:ext cx="274284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74B57"/>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38" name="Shape 138"/>
        <p:cNvGrpSpPr/>
        <p:nvPr/>
      </p:nvGrpSpPr>
      <p:grpSpPr>
        <a:xfrm>
          <a:off x="0" y="0"/>
          <a:ext cx="0" cy="0"/>
          <a:chOff x="0" y="0"/>
          <a:chExt cx="0" cy="0"/>
        </a:xfrm>
      </p:grpSpPr>
      <p:sp>
        <p:nvSpPr>
          <p:cNvPr id="139" name="Google Shape;139;p18"/>
          <p:cNvSpPr txBox="1"/>
          <p:nvPr>
            <p:ph type="title"/>
          </p:nvPr>
        </p:nvSpPr>
        <p:spPr>
          <a:xfrm>
            <a:off x="2933640" y="568440"/>
            <a:ext cx="8770320" cy="1560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8"/>
          <p:cNvSpPr txBox="1"/>
          <p:nvPr>
            <p:ph idx="1" type="body"/>
          </p:nvPr>
        </p:nvSpPr>
        <p:spPr>
          <a:xfrm>
            <a:off x="2933640" y="2438280"/>
            <a:ext cx="4279680" cy="365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18"/>
          <p:cNvSpPr txBox="1"/>
          <p:nvPr>
            <p:ph idx="2" type="body"/>
          </p:nvPr>
        </p:nvSpPr>
        <p:spPr>
          <a:xfrm>
            <a:off x="7427520" y="2438280"/>
            <a:ext cx="4279680" cy="365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18"/>
          <p:cNvSpPr txBox="1"/>
          <p:nvPr>
            <p:ph idx="11" type="ftr"/>
          </p:nvPr>
        </p:nvSpPr>
        <p:spPr>
          <a:xfrm>
            <a:off x="2933640" y="6296760"/>
            <a:ext cx="5667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8"/>
          <p:cNvSpPr txBox="1"/>
          <p:nvPr>
            <p:ph idx="12" type="sldNum"/>
          </p:nvPr>
        </p:nvSpPr>
        <p:spPr>
          <a:xfrm>
            <a:off x="513000" y="723240"/>
            <a:ext cx="1883880" cy="60408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1pPr>
            <a:lvl2pPr indent="0" lvl="1"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2pPr>
            <a:lvl3pPr indent="0" lvl="2"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3pPr>
            <a:lvl4pPr indent="0" lvl="3"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4pPr>
            <a:lvl5pPr indent="0" lvl="4"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5pPr>
            <a:lvl6pPr indent="0" lvl="5"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6pPr>
            <a:lvl7pPr indent="0" lvl="6"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7pPr>
            <a:lvl8pPr indent="0" lvl="7"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8pPr>
            <a:lvl9pPr indent="0" lvl="8"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
        <p:nvSpPr>
          <p:cNvPr id="144" name="Google Shape;144;p18"/>
          <p:cNvSpPr txBox="1"/>
          <p:nvPr>
            <p:ph idx="10" type="dt"/>
          </p:nvPr>
        </p:nvSpPr>
        <p:spPr>
          <a:xfrm>
            <a:off x="8961120" y="6296760"/>
            <a:ext cx="274284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74B57"/>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5" name="Shape 145"/>
        <p:cNvGrpSpPr/>
        <p:nvPr/>
      </p:nvGrpSpPr>
      <p:grpSpPr>
        <a:xfrm>
          <a:off x="0" y="0"/>
          <a:ext cx="0" cy="0"/>
          <a:chOff x="0" y="0"/>
          <a:chExt cx="0" cy="0"/>
        </a:xfrm>
      </p:grpSpPr>
      <p:sp>
        <p:nvSpPr>
          <p:cNvPr id="146" name="Google Shape;146;p19"/>
          <p:cNvSpPr txBox="1"/>
          <p:nvPr>
            <p:ph type="title"/>
          </p:nvPr>
        </p:nvSpPr>
        <p:spPr>
          <a:xfrm>
            <a:off x="2933640" y="568440"/>
            <a:ext cx="8770320" cy="1560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9"/>
          <p:cNvSpPr txBox="1"/>
          <p:nvPr>
            <p:ph idx="11" type="ftr"/>
          </p:nvPr>
        </p:nvSpPr>
        <p:spPr>
          <a:xfrm>
            <a:off x="2933640" y="6296760"/>
            <a:ext cx="5667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9"/>
          <p:cNvSpPr txBox="1"/>
          <p:nvPr>
            <p:ph idx="12" type="sldNum"/>
          </p:nvPr>
        </p:nvSpPr>
        <p:spPr>
          <a:xfrm>
            <a:off x="513000" y="723240"/>
            <a:ext cx="1883880" cy="60408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1pPr>
            <a:lvl2pPr indent="0" lvl="1"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2pPr>
            <a:lvl3pPr indent="0" lvl="2"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3pPr>
            <a:lvl4pPr indent="0" lvl="3"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4pPr>
            <a:lvl5pPr indent="0" lvl="4"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5pPr>
            <a:lvl6pPr indent="0" lvl="5"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6pPr>
            <a:lvl7pPr indent="0" lvl="6"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7pPr>
            <a:lvl8pPr indent="0" lvl="7"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8pPr>
            <a:lvl9pPr indent="0" lvl="8"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
        <p:nvSpPr>
          <p:cNvPr id="149" name="Google Shape;149;p19"/>
          <p:cNvSpPr txBox="1"/>
          <p:nvPr>
            <p:ph idx="10" type="dt"/>
          </p:nvPr>
        </p:nvSpPr>
        <p:spPr>
          <a:xfrm>
            <a:off x="8961120" y="6296760"/>
            <a:ext cx="274284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74B57"/>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50" name="Shape 150"/>
        <p:cNvGrpSpPr/>
        <p:nvPr/>
      </p:nvGrpSpPr>
      <p:grpSpPr>
        <a:xfrm>
          <a:off x="0" y="0"/>
          <a:ext cx="0" cy="0"/>
          <a:chOff x="0" y="0"/>
          <a:chExt cx="0" cy="0"/>
        </a:xfrm>
      </p:grpSpPr>
      <p:sp>
        <p:nvSpPr>
          <p:cNvPr id="151" name="Google Shape;151;p20"/>
          <p:cNvSpPr txBox="1"/>
          <p:nvPr>
            <p:ph idx="1" type="subTitle"/>
          </p:nvPr>
        </p:nvSpPr>
        <p:spPr>
          <a:xfrm>
            <a:off x="2933640" y="568440"/>
            <a:ext cx="8770320" cy="72334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0"/>
          <p:cNvSpPr txBox="1"/>
          <p:nvPr>
            <p:ph idx="11" type="ftr"/>
          </p:nvPr>
        </p:nvSpPr>
        <p:spPr>
          <a:xfrm>
            <a:off x="2933640" y="6296760"/>
            <a:ext cx="5667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0"/>
          <p:cNvSpPr txBox="1"/>
          <p:nvPr>
            <p:ph idx="12" type="sldNum"/>
          </p:nvPr>
        </p:nvSpPr>
        <p:spPr>
          <a:xfrm>
            <a:off x="513000" y="723240"/>
            <a:ext cx="1883880" cy="60408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1pPr>
            <a:lvl2pPr indent="0" lvl="1"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2pPr>
            <a:lvl3pPr indent="0" lvl="2"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3pPr>
            <a:lvl4pPr indent="0" lvl="3"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4pPr>
            <a:lvl5pPr indent="0" lvl="4"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5pPr>
            <a:lvl6pPr indent="0" lvl="5"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6pPr>
            <a:lvl7pPr indent="0" lvl="6"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7pPr>
            <a:lvl8pPr indent="0" lvl="7"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8pPr>
            <a:lvl9pPr indent="0" lvl="8"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
        <p:nvSpPr>
          <p:cNvPr id="154" name="Google Shape;154;p20"/>
          <p:cNvSpPr txBox="1"/>
          <p:nvPr>
            <p:ph idx="10" type="dt"/>
          </p:nvPr>
        </p:nvSpPr>
        <p:spPr>
          <a:xfrm>
            <a:off x="8961120" y="6296760"/>
            <a:ext cx="274284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74B57"/>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55" name="Shape 155"/>
        <p:cNvGrpSpPr/>
        <p:nvPr/>
      </p:nvGrpSpPr>
      <p:grpSpPr>
        <a:xfrm>
          <a:off x="0" y="0"/>
          <a:ext cx="0" cy="0"/>
          <a:chOff x="0" y="0"/>
          <a:chExt cx="0" cy="0"/>
        </a:xfrm>
      </p:grpSpPr>
      <p:sp>
        <p:nvSpPr>
          <p:cNvPr id="156" name="Google Shape;156;p21"/>
          <p:cNvSpPr txBox="1"/>
          <p:nvPr>
            <p:ph type="title"/>
          </p:nvPr>
        </p:nvSpPr>
        <p:spPr>
          <a:xfrm>
            <a:off x="2933640" y="568440"/>
            <a:ext cx="8770320" cy="1560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1"/>
          <p:cNvSpPr txBox="1"/>
          <p:nvPr>
            <p:ph idx="1" type="body"/>
          </p:nvPr>
        </p:nvSpPr>
        <p:spPr>
          <a:xfrm>
            <a:off x="2933640" y="2438280"/>
            <a:ext cx="427968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21"/>
          <p:cNvSpPr txBox="1"/>
          <p:nvPr>
            <p:ph idx="2" type="body"/>
          </p:nvPr>
        </p:nvSpPr>
        <p:spPr>
          <a:xfrm>
            <a:off x="7427520" y="2438280"/>
            <a:ext cx="4279680" cy="365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21"/>
          <p:cNvSpPr txBox="1"/>
          <p:nvPr>
            <p:ph idx="3" type="body"/>
          </p:nvPr>
        </p:nvSpPr>
        <p:spPr>
          <a:xfrm>
            <a:off x="2933640" y="4345560"/>
            <a:ext cx="427968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21"/>
          <p:cNvSpPr txBox="1"/>
          <p:nvPr>
            <p:ph idx="11" type="ftr"/>
          </p:nvPr>
        </p:nvSpPr>
        <p:spPr>
          <a:xfrm>
            <a:off x="2933640" y="6296760"/>
            <a:ext cx="5667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21"/>
          <p:cNvSpPr txBox="1"/>
          <p:nvPr>
            <p:ph idx="12" type="sldNum"/>
          </p:nvPr>
        </p:nvSpPr>
        <p:spPr>
          <a:xfrm>
            <a:off x="513000" y="723240"/>
            <a:ext cx="1883880" cy="60408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1pPr>
            <a:lvl2pPr indent="0" lvl="1"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2pPr>
            <a:lvl3pPr indent="0" lvl="2"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3pPr>
            <a:lvl4pPr indent="0" lvl="3"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4pPr>
            <a:lvl5pPr indent="0" lvl="4"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5pPr>
            <a:lvl6pPr indent="0" lvl="5"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6pPr>
            <a:lvl7pPr indent="0" lvl="6"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7pPr>
            <a:lvl8pPr indent="0" lvl="7"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8pPr>
            <a:lvl9pPr indent="0" lvl="8"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
        <p:nvSpPr>
          <p:cNvPr id="162" name="Google Shape;162;p21"/>
          <p:cNvSpPr txBox="1"/>
          <p:nvPr>
            <p:ph idx="10" type="dt"/>
          </p:nvPr>
        </p:nvSpPr>
        <p:spPr>
          <a:xfrm>
            <a:off x="8961120" y="6296760"/>
            <a:ext cx="274284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74B57"/>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4" name="Shape 34"/>
        <p:cNvGrpSpPr/>
        <p:nvPr/>
      </p:nvGrpSpPr>
      <p:grpSpPr>
        <a:xfrm>
          <a:off x="0" y="0"/>
          <a:ext cx="0" cy="0"/>
          <a:chOff x="0" y="0"/>
          <a:chExt cx="0" cy="0"/>
        </a:xfrm>
      </p:grpSpPr>
      <p:sp>
        <p:nvSpPr>
          <p:cNvPr id="35" name="Google Shape;35;p3"/>
          <p:cNvSpPr txBox="1"/>
          <p:nvPr>
            <p:ph idx="11" type="ftr"/>
          </p:nvPr>
        </p:nvSpPr>
        <p:spPr>
          <a:xfrm>
            <a:off x="4032360" y="644256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2" type="sldNum"/>
          </p:nvPr>
        </p:nvSpPr>
        <p:spPr>
          <a:xfrm>
            <a:off x="466560" y="6442560"/>
            <a:ext cx="2755080" cy="36468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1pPr>
            <a:lvl2pPr indent="0" lvl="1"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2pPr>
            <a:lvl3pPr indent="0" lvl="2"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3pPr>
            <a:lvl4pPr indent="0" lvl="3"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4pPr>
            <a:lvl5pPr indent="0" lvl="4"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5pPr>
            <a:lvl6pPr indent="0" lvl="5"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6pPr>
            <a:lvl7pPr indent="0" lvl="6"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7pPr>
            <a:lvl8pPr indent="0" lvl="7"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8pPr>
            <a:lvl9pPr indent="0" lvl="8"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
        <p:nvSpPr>
          <p:cNvPr id="37" name="Google Shape;37;p3"/>
          <p:cNvSpPr txBox="1"/>
          <p:nvPr>
            <p:ph idx="10" type="dt"/>
          </p:nvPr>
        </p:nvSpPr>
        <p:spPr>
          <a:xfrm>
            <a:off x="8973360" y="6442560"/>
            <a:ext cx="274284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74B57"/>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63" name="Shape 163"/>
        <p:cNvGrpSpPr/>
        <p:nvPr/>
      </p:nvGrpSpPr>
      <p:grpSpPr>
        <a:xfrm>
          <a:off x="0" y="0"/>
          <a:ext cx="0" cy="0"/>
          <a:chOff x="0" y="0"/>
          <a:chExt cx="0" cy="0"/>
        </a:xfrm>
      </p:grpSpPr>
      <p:sp>
        <p:nvSpPr>
          <p:cNvPr id="164" name="Google Shape;164;p22"/>
          <p:cNvSpPr txBox="1"/>
          <p:nvPr>
            <p:ph type="title"/>
          </p:nvPr>
        </p:nvSpPr>
        <p:spPr>
          <a:xfrm>
            <a:off x="2933640" y="568440"/>
            <a:ext cx="8770320" cy="1560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2"/>
          <p:cNvSpPr txBox="1"/>
          <p:nvPr>
            <p:ph idx="1" type="body"/>
          </p:nvPr>
        </p:nvSpPr>
        <p:spPr>
          <a:xfrm>
            <a:off x="2933640" y="2438280"/>
            <a:ext cx="4279680" cy="365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22"/>
          <p:cNvSpPr txBox="1"/>
          <p:nvPr>
            <p:ph idx="2" type="body"/>
          </p:nvPr>
        </p:nvSpPr>
        <p:spPr>
          <a:xfrm>
            <a:off x="7427520" y="2438280"/>
            <a:ext cx="427968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22"/>
          <p:cNvSpPr txBox="1"/>
          <p:nvPr>
            <p:ph idx="3" type="body"/>
          </p:nvPr>
        </p:nvSpPr>
        <p:spPr>
          <a:xfrm>
            <a:off x="7427520" y="4345560"/>
            <a:ext cx="427968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8" name="Google Shape;168;p22"/>
          <p:cNvSpPr txBox="1"/>
          <p:nvPr>
            <p:ph idx="11" type="ftr"/>
          </p:nvPr>
        </p:nvSpPr>
        <p:spPr>
          <a:xfrm>
            <a:off x="2933640" y="6296760"/>
            <a:ext cx="5667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2"/>
          <p:cNvSpPr txBox="1"/>
          <p:nvPr>
            <p:ph idx="12" type="sldNum"/>
          </p:nvPr>
        </p:nvSpPr>
        <p:spPr>
          <a:xfrm>
            <a:off x="513000" y="723240"/>
            <a:ext cx="1883880" cy="60408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1pPr>
            <a:lvl2pPr indent="0" lvl="1"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2pPr>
            <a:lvl3pPr indent="0" lvl="2"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3pPr>
            <a:lvl4pPr indent="0" lvl="3"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4pPr>
            <a:lvl5pPr indent="0" lvl="4"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5pPr>
            <a:lvl6pPr indent="0" lvl="5"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6pPr>
            <a:lvl7pPr indent="0" lvl="6"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7pPr>
            <a:lvl8pPr indent="0" lvl="7"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8pPr>
            <a:lvl9pPr indent="0" lvl="8"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
        <p:nvSpPr>
          <p:cNvPr id="170" name="Google Shape;170;p22"/>
          <p:cNvSpPr txBox="1"/>
          <p:nvPr>
            <p:ph idx="10" type="dt"/>
          </p:nvPr>
        </p:nvSpPr>
        <p:spPr>
          <a:xfrm>
            <a:off x="8961120" y="6296760"/>
            <a:ext cx="274284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74B57"/>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71" name="Shape 171"/>
        <p:cNvGrpSpPr/>
        <p:nvPr/>
      </p:nvGrpSpPr>
      <p:grpSpPr>
        <a:xfrm>
          <a:off x="0" y="0"/>
          <a:ext cx="0" cy="0"/>
          <a:chOff x="0" y="0"/>
          <a:chExt cx="0" cy="0"/>
        </a:xfrm>
      </p:grpSpPr>
      <p:sp>
        <p:nvSpPr>
          <p:cNvPr id="172" name="Google Shape;172;p23"/>
          <p:cNvSpPr txBox="1"/>
          <p:nvPr>
            <p:ph type="title"/>
          </p:nvPr>
        </p:nvSpPr>
        <p:spPr>
          <a:xfrm>
            <a:off x="2933640" y="568440"/>
            <a:ext cx="8770320" cy="1560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23"/>
          <p:cNvSpPr txBox="1"/>
          <p:nvPr>
            <p:ph idx="1" type="body"/>
          </p:nvPr>
        </p:nvSpPr>
        <p:spPr>
          <a:xfrm>
            <a:off x="2933640" y="2438280"/>
            <a:ext cx="427968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4" name="Google Shape;174;p23"/>
          <p:cNvSpPr txBox="1"/>
          <p:nvPr>
            <p:ph idx="2" type="body"/>
          </p:nvPr>
        </p:nvSpPr>
        <p:spPr>
          <a:xfrm>
            <a:off x="7427520" y="2438280"/>
            <a:ext cx="427968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5" name="Google Shape;175;p23"/>
          <p:cNvSpPr txBox="1"/>
          <p:nvPr>
            <p:ph idx="3" type="body"/>
          </p:nvPr>
        </p:nvSpPr>
        <p:spPr>
          <a:xfrm>
            <a:off x="2933640" y="4345560"/>
            <a:ext cx="877032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6" name="Google Shape;176;p23"/>
          <p:cNvSpPr txBox="1"/>
          <p:nvPr>
            <p:ph idx="11" type="ftr"/>
          </p:nvPr>
        </p:nvSpPr>
        <p:spPr>
          <a:xfrm>
            <a:off x="2933640" y="6296760"/>
            <a:ext cx="5667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3"/>
          <p:cNvSpPr txBox="1"/>
          <p:nvPr>
            <p:ph idx="12" type="sldNum"/>
          </p:nvPr>
        </p:nvSpPr>
        <p:spPr>
          <a:xfrm>
            <a:off x="513000" y="723240"/>
            <a:ext cx="1883880" cy="60408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1pPr>
            <a:lvl2pPr indent="0" lvl="1"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2pPr>
            <a:lvl3pPr indent="0" lvl="2"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3pPr>
            <a:lvl4pPr indent="0" lvl="3"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4pPr>
            <a:lvl5pPr indent="0" lvl="4"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5pPr>
            <a:lvl6pPr indent="0" lvl="5"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6pPr>
            <a:lvl7pPr indent="0" lvl="6"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7pPr>
            <a:lvl8pPr indent="0" lvl="7"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8pPr>
            <a:lvl9pPr indent="0" lvl="8"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
        <p:nvSpPr>
          <p:cNvPr id="178" name="Google Shape;178;p23"/>
          <p:cNvSpPr txBox="1"/>
          <p:nvPr>
            <p:ph idx="10" type="dt"/>
          </p:nvPr>
        </p:nvSpPr>
        <p:spPr>
          <a:xfrm>
            <a:off x="8961120" y="6296760"/>
            <a:ext cx="274284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74B57"/>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79" name="Shape 179"/>
        <p:cNvGrpSpPr/>
        <p:nvPr/>
      </p:nvGrpSpPr>
      <p:grpSpPr>
        <a:xfrm>
          <a:off x="0" y="0"/>
          <a:ext cx="0" cy="0"/>
          <a:chOff x="0" y="0"/>
          <a:chExt cx="0" cy="0"/>
        </a:xfrm>
      </p:grpSpPr>
      <p:sp>
        <p:nvSpPr>
          <p:cNvPr id="180" name="Google Shape;180;p24"/>
          <p:cNvSpPr txBox="1"/>
          <p:nvPr>
            <p:ph type="title"/>
          </p:nvPr>
        </p:nvSpPr>
        <p:spPr>
          <a:xfrm>
            <a:off x="2933640" y="568440"/>
            <a:ext cx="8770320" cy="1560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4"/>
          <p:cNvSpPr txBox="1"/>
          <p:nvPr>
            <p:ph idx="1" type="body"/>
          </p:nvPr>
        </p:nvSpPr>
        <p:spPr>
          <a:xfrm>
            <a:off x="2933640" y="2438280"/>
            <a:ext cx="877032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2" name="Google Shape;182;p24"/>
          <p:cNvSpPr txBox="1"/>
          <p:nvPr>
            <p:ph idx="2" type="body"/>
          </p:nvPr>
        </p:nvSpPr>
        <p:spPr>
          <a:xfrm>
            <a:off x="2933640" y="4345560"/>
            <a:ext cx="877032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24"/>
          <p:cNvSpPr txBox="1"/>
          <p:nvPr>
            <p:ph idx="11" type="ftr"/>
          </p:nvPr>
        </p:nvSpPr>
        <p:spPr>
          <a:xfrm>
            <a:off x="2933640" y="6296760"/>
            <a:ext cx="5667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24"/>
          <p:cNvSpPr txBox="1"/>
          <p:nvPr>
            <p:ph idx="12" type="sldNum"/>
          </p:nvPr>
        </p:nvSpPr>
        <p:spPr>
          <a:xfrm>
            <a:off x="513000" y="723240"/>
            <a:ext cx="1883880" cy="60408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1pPr>
            <a:lvl2pPr indent="0" lvl="1"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2pPr>
            <a:lvl3pPr indent="0" lvl="2"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3pPr>
            <a:lvl4pPr indent="0" lvl="3"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4pPr>
            <a:lvl5pPr indent="0" lvl="4"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5pPr>
            <a:lvl6pPr indent="0" lvl="5"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6pPr>
            <a:lvl7pPr indent="0" lvl="6"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7pPr>
            <a:lvl8pPr indent="0" lvl="7"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8pPr>
            <a:lvl9pPr indent="0" lvl="8"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24"/>
          <p:cNvSpPr txBox="1"/>
          <p:nvPr>
            <p:ph idx="10" type="dt"/>
          </p:nvPr>
        </p:nvSpPr>
        <p:spPr>
          <a:xfrm>
            <a:off x="8961120" y="6296760"/>
            <a:ext cx="274284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74B57"/>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86" name="Shape 186"/>
        <p:cNvGrpSpPr/>
        <p:nvPr/>
      </p:nvGrpSpPr>
      <p:grpSpPr>
        <a:xfrm>
          <a:off x="0" y="0"/>
          <a:ext cx="0" cy="0"/>
          <a:chOff x="0" y="0"/>
          <a:chExt cx="0" cy="0"/>
        </a:xfrm>
      </p:grpSpPr>
      <p:sp>
        <p:nvSpPr>
          <p:cNvPr id="187" name="Google Shape;187;p25"/>
          <p:cNvSpPr txBox="1"/>
          <p:nvPr>
            <p:ph type="title"/>
          </p:nvPr>
        </p:nvSpPr>
        <p:spPr>
          <a:xfrm>
            <a:off x="2933640" y="568440"/>
            <a:ext cx="8770320" cy="1560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5"/>
          <p:cNvSpPr txBox="1"/>
          <p:nvPr>
            <p:ph idx="1" type="body"/>
          </p:nvPr>
        </p:nvSpPr>
        <p:spPr>
          <a:xfrm>
            <a:off x="2933640" y="2438280"/>
            <a:ext cx="427968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9" name="Google Shape;189;p25"/>
          <p:cNvSpPr txBox="1"/>
          <p:nvPr>
            <p:ph idx="2" type="body"/>
          </p:nvPr>
        </p:nvSpPr>
        <p:spPr>
          <a:xfrm>
            <a:off x="7427520" y="2438280"/>
            <a:ext cx="427968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0" name="Google Shape;190;p25"/>
          <p:cNvSpPr txBox="1"/>
          <p:nvPr>
            <p:ph idx="3" type="body"/>
          </p:nvPr>
        </p:nvSpPr>
        <p:spPr>
          <a:xfrm>
            <a:off x="2933640" y="4345560"/>
            <a:ext cx="427968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25"/>
          <p:cNvSpPr txBox="1"/>
          <p:nvPr>
            <p:ph idx="4" type="body"/>
          </p:nvPr>
        </p:nvSpPr>
        <p:spPr>
          <a:xfrm>
            <a:off x="7427520" y="4345560"/>
            <a:ext cx="427968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2" name="Google Shape;192;p25"/>
          <p:cNvSpPr txBox="1"/>
          <p:nvPr>
            <p:ph idx="11" type="ftr"/>
          </p:nvPr>
        </p:nvSpPr>
        <p:spPr>
          <a:xfrm>
            <a:off x="2933640" y="6296760"/>
            <a:ext cx="5667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25"/>
          <p:cNvSpPr txBox="1"/>
          <p:nvPr>
            <p:ph idx="12" type="sldNum"/>
          </p:nvPr>
        </p:nvSpPr>
        <p:spPr>
          <a:xfrm>
            <a:off x="513000" y="723240"/>
            <a:ext cx="1883880" cy="60408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1pPr>
            <a:lvl2pPr indent="0" lvl="1"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2pPr>
            <a:lvl3pPr indent="0" lvl="2"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3pPr>
            <a:lvl4pPr indent="0" lvl="3"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4pPr>
            <a:lvl5pPr indent="0" lvl="4"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5pPr>
            <a:lvl6pPr indent="0" lvl="5"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6pPr>
            <a:lvl7pPr indent="0" lvl="6"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7pPr>
            <a:lvl8pPr indent="0" lvl="7"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8pPr>
            <a:lvl9pPr indent="0" lvl="8"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
        <p:nvSpPr>
          <p:cNvPr id="194" name="Google Shape;194;p25"/>
          <p:cNvSpPr txBox="1"/>
          <p:nvPr>
            <p:ph idx="10" type="dt"/>
          </p:nvPr>
        </p:nvSpPr>
        <p:spPr>
          <a:xfrm>
            <a:off x="8961120" y="6296760"/>
            <a:ext cx="274284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74B57"/>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95" name="Shape 195"/>
        <p:cNvGrpSpPr/>
        <p:nvPr/>
      </p:nvGrpSpPr>
      <p:grpSpPr>
        <a:xfrm>
          <a:off x="0" y="0"/>
          <a:ext cx="0" cy="0"/>
          <a:chOff x="0" y="0"/>
          <a:chExt cx="0" cy="0"/>
        </a:xfrm>
      </p:grpSpPr>
      <p:sp>
        <p:nvSpPr>
          <p:cNvPr id="196" name="Google Shape;196;p26"/>
          <p:cNvSpPr txBox="1"/>
          <p:nvPr>
            <p:ph type="title"/>
          </p:nvPr>
        </p:nvSpPr>
        <p:spPr>
          <a:xfrm>
            <a:off x="2933640" y="568440"/>
            <a:ext cx="8770320" cy="1560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26"/>
          <p:cNvSpPr txBox="1"/>
          <p:nvPr>
            <p:ph idx="1" type="body"/>
          </p:nvPr>
        </p:nvSpPr>
        <p:spPr>
          <a:xfrm>
            <a:off x="2933640" y="2438280"/>
            <a:ext cx="282384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8" name="Google Shape;198;p26"/>
          <p:cNvSpPr txBox="1"/>
          <p:nvPr>
            <p:ph idx="2" type="body"/>
          </p:nvPr>
        </p:nvSpPr>
        <p:spPr>
          <a:xfrm>
            <a:off x="5898960" y="2438280"/>
            <a:ext cx="282384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9" name="Google Shape;199;p26"/>
          <p:cNvSpPr txBox="1"/>
          <p:nvPr>
            <p:ph idx="3" type="body"/>
          </p:nvPr>
        </p:nvSpPr>
        <p:spPr>
          <a:xfrm>
            <a:off x="8864640" y="2438280"/>
            <a:ext cx="282384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0" name="Google Shape;200;p26"/>
          <p:cNvSpPr txBox="1"/>
          <p:nvPr>
            <p:ph idx="4" type="body"/>
          </p:nvPr>
        </p:nvSpPr>
        <p:spPr>
          <a:xfrm>
            <a:off x="2933640" y="4345560"/>
            <a:ext cx="282384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26"/>
          <p:cNvSpPr txBox="1"/>
          <p:nvPr>
            <p:ph idx="5" type="body"/>
          </p:nvPr>
        </p:nvSpPr>
        <p:spPr>
          <a:xfrm>
            <a:off x="5898960" y="4345560"/>
            <a:ext cx="282384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2" name="Google Shape;202;p26"/>
          <p:cNvSpPr txBox="1"/>
          <p:nvPr>
            <p:ph idx="6" type="body"/>
          </p:nvPr>
        </p:nvSpPr>
        <p:spPr>
          <a:xfrm>
            <a:off x="8864640" y="4345560"/>
            <a:ext cx="282384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3" name="Google Shape;203;p26"/>
          <p:cNvSpPr txBox="1"/>
          <p:nvPr>
            <p:ph idx="11" type="ftr"/>
          </p:nvPr>
        </p:nvSpPr>
        <p:spPr>
          <a:xfrm>
            <a:off x="2933640" y="6296760"/>
            <a:ext cx="566712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26"/>
          <p:cNvSpPr txBox="1"/>
          <p:nvPr>
            <p:ph idx="12" type="sldNum"/>
          </p:nvPr>
        </p:nvSpPr>
        <p:spPr>
          <a:xfrm>
            <a:off x="513000" y="723240"/>
            <a:ext cx="1883880" cy="604080"/>
          </a:xfrm>
          <a:prstGeom prst="rect">
            <a:avLst/>
          </a:prstGeom>
          <a:noFill/>
          <a:ln>
            <a:noFill/>
          </a:ln>
        </p:spPr>
        <p:txBody>
          <a:bodyPr anchorCtr="0" anchor="b" bIns="45700" lIns="91425" spcFirstLastPara="1" rIns="91425" wrap="square" tIns="45700">
            <a:noAutofit/>
          </a:bodyPr>
          <a:lstStyle>
            <a:lvl1pPr indent="0" lvl="0"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1pPr>
            <a:lvl2pPr indent="0" lvl="1"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2pPr>
            <a:lvl3pPr indent="0" lvl="2"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3pPr>
            <a:lvl4pPr indent="0" lvl="3"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4pPr>
            <a:lvl5pPr indent="0" lvl="4"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5pPr>
            <a:lvl6pPr indent="0" lvl="5"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6pPr>
            <a:lvl7pPr indent="0" lvl="6"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7pPr>
            <a:lvl8pPr indent="0" lvl="7"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8pPr>
            <a:lvl9pPr indent="0" lvl="8" marL="0" algn="r">
              <a:lnSpc>
                <a:spcPct val="100000"/>
              </a:lnSpc>
              <a:spcBef>
                <a:spcPts val="0"/>
              </a:spcBef>
              <a:buClr>
                <a:srgbClr val="474B57"/>
              </a:buClr>
              <a:buSzPts val="4400"/>
              <a:buFont typeface="Century Schoolbook"/>
              <a:buNone/>
              <a:defRPr b="0" sz="4400"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p>
        </p:txBody>
      </p:sp>
      <p:sp>
        <p:nvSpPr>
          <p:cNvPr id="205" name="Google Shape;205;p26"/>
          <p:cNvSpPr txBox="1"/>
          <p:nvPr>
            <p:ph idx="10" type="dt"/>
          </p:nvPr>
        </p:nvSpPr>
        <p:spPr>
          <a:xfrm>
            <a:off x="8961120" y="6296760"/>
            <a:ext cx="274284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74B57"/>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8" name="Shape 38"/>
        <p:cNvGrpSpPr/>
        <p:nvPr/>
      </p:nvGrpSpPr>
      <p:grpSpPr>
        <a:xfrm>
          <a:off x="0" y="0"/>
          <a:ext cx="0" cy="0"/>
          <a:chOff x="0" y="0"/>
          <a:chExt cx="0" cy="0"/>
        </a:xfrm>
      </p:grpSpPr>
      <p:sp>
        <p:nvSpPr>
          <p:cNvPr id="39" name="Google Shape;39;p4"/>
          <p:cNvSpPr txBox="1"/>
          <p:nvPr>
            <p:ph type="title"/>
          </p:nvPr>
        </p:nvSpPr>
        <p:spPr>
          <a:xfrm>
            <a:off x="2933640" y="568440"/>
            <a:ext cx="8770320" cy="1560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 type="body"/>
          </p:nvPr>
        </p:nvSpPr>
        <p:spPr>
          <a:xfrm>
            <a:off x="2933640" y="2438280"/>
            <a:ext cx="8770320" cy="365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4"/>
          <p:cNvSpPr txBox="1"/>
          <p:nvPr>
            <p:ph idx="11" type="ftr"/>
          </p:nvPr>
        </p:nvSpPr>
        <p:spPr>
          <a:xfrm>
            <a:off x="4032360" y="644256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466560" y="6442560"/>
            <a:ext cx="2755080" cy="36468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1pPr>
            <a:lvl2pPr indent="0" lvl="1"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2pPr>
            <a:lvl3pPr indent="0" lvl="2"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3pPr>
            <a:lvl4pPr indent="0" lvl="3"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4pPr>
            <a:lvl5pPr indent="0" lvl="4"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5pPr>
            <a:lvl6pPr indent="0" lvl="5"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6pPr>
            <a:lvl7pPr indent="0" lvl="6"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7pPr>
            <a:lvl8pPr indent="0" lvl="7"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8pPr>
            <a:lvl9pPr indent="0" lvl="8"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
        <p:nvSpPr>
          <p:cNvPr id="43" name="Google Shape;43;p4"/>
          <p:cNvSpPr txBox="1"/>
          <p:nvPr>
            <p:ph idx="10" type="dt"/>
          </p:nvPr>
        </p:nvSpPr>
        <p:spPr>
          <a:xfrm>
            <a:off x="8973360" y="6442560"/>
            <a:ext cx="274284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74B57"/>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44" name="Shape 44"/>
        <p:cNvGrpSpPr/>
        <p:nvPr/>
      </p:nvGrpSpPr>
      <p:grpSpPr>
        <a:xfrm>
          <a:off x="0" y="0"/>
          <a:ext cx="0" cy="0"/>
          <a:chOff x="0" y="0"/>
          <a:chExt cx="0" cy="0"/>
        </a:xfrm>
      </p:grpSpPr>
      <p:sp>
        <p:nvSpPr>
          <p:cNvPr id="45" name="Google Shape;45;p5"/>
          <p:cNvSpPr txBox="1"/>
          <p:nvPr>
            <p:ph type="title"/>
          </p:nvPr>
        </p:nvSpPr>
        <p:spPr>
          <a:xfrm>
            <a:off x="2933640" y="568440"/>
            <a:ext cx="8770320" cy="1560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 type="body"/>
          </p:nvPr>
        </p:nvSpPr>
        <p:spPr>
          <a:xfrm>
            <a:off x="2933640" y="2438280"/>
            <a:ext cx="4279680" cy="365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5"/>
          <p:cNvSpPr txBox="1"/>
          <p:nvPr>
            <p:ph idx="2" type="body"/>
          </p:nvPr>
        </p:nvSpPr>
        <p:spPr>
          <a:xfrm>
            <a:off x="7427520" y="2438280"/>
            <a:ext cx="4279680" cy="365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5"/>
          <p:cNvSpPr txBox="1"/>
          <p:nvPr>
            <p:ph idx="11" type="ftr"/>
          </p:nvPr>
        </p:nvSpPr>
        <p:spPr>
          <a:xfrm>
            <a:off x="4032360" y="644256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2" type="sldNum"/>
          </p:nvPr>
        </p:nvSpPr>
        <p:spPr>
          <a:xfrm>
            <a:off x="466560" y="6442560"/>
            <a:ext cx="2755080" cy="36468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1pPr>
            <a:lvl2pPr indent="0" lvl="1"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2pPr>
            <a:lvl3pPr indent="0" lvl="2"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3pPr>
            <a:lvl4pPr indent="0" lvl="3"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4pPr>
            <a:lvl5pPr indent="0" lvl="4"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5pPr>
            <a:lvl6pPr indent="0" lvl="5"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6pPr>
            <a:lvl7pPr indent="0" lvl="6"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7pPr>
            <a:lvl8pPr indent="0" lvl="7"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8pPr>
            <a:lvl9pPr indent="0" lvl="8"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
        <p:nvSpPr>
          <p:cNvPr id="50" name="Google Shape;50;p5"/>
          <p:cNvSpPr txBox="1"/>
          <p:nvPr>
            <p:ph idx="10" type="dt"/>
          </p:nvPr>
        </p:nvSpPr>
        <p:spPr>
          <a:xfrm>
            <a:off x="8973360" y="6442560"/>
            <a:ext cx="274284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74B57"/>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6"/>
          <p:cNvSpPr txBox="1"/>
          <p:nvPr>
            <p:ph type="title"/>
          </p:nvPr>
        </p:nvSpPr>
        <p:spPr>
          <a:xfrm>
            <a:off x="2933640" y="568440"/>
            <a:ext cx="8770320" cy="1560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4032360" y="644256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466560" y="6442560"/>
            <a:ext cx="2755080" cy="36468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1pPr>
            <a:lvl2pPr indent="0" lvl="1"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2pPr>
            <a:lvl3pPr indent="0" lvl="2"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3pPr>
            <a:lvl4pPr indent="0" lvl="3"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4pPr>
            <a:lvl5pPr indent="0" lvl="4"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5pPr>
            <a:lvl6pPr indent="0" lvl="5"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6pPr>
            <a:lvl7pPr indent="0" lvl="6"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7pPr>
            <a:lvl8pPr indent="0" lvl="7"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8pPr>
            <a:lvl9pPr indent="0" lvl="8"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
        <p:nvSpPr>
          <p:cNvPr id="55" name="Google Shape;55;p6"/>
          <p:cNvSpPr txBox="1"/>
          <p:nvPr>
            <p:ph idx="10" type="dt"/>
          </p:nvPr>
        </p:nvSpPr>
        <p:spPr>
          <a:xfrm>
            <a:off x="8973360" y="6442560"/>
            <a:ext cx="274284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74B57"/>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56" name="Shape 56"/>
        <p:cNvGrpSpPr/>
        <p:nvPr/>
      </p:nvGrpSpPr>
      <p:grpSpPr>
        <a:xfrm>
          <a:off x="0" y="0"/>
          <a:ext cx="0" cy="0"/>
          <a:chOff x="0" y="0"/>
          <a:chExt cx="0" cy="0"/>
        </a:xfrm>
      </p:grpSpPr>
      <p:sp>
        <p:nvSpPr>
          <p:cNvPr id="57" name="Google Shape;57;p7"/>
          <p:cNvSpPr txBox="1"/>
          <p:nvPr>
            <p:ph idx="1" type="subTitle"/>
          </p:nvPr>
        </p:nvSpPr>
        <p:spPr>
          <a:xfrm>
            <a:off x="2933640" y="568440"/>
            <a:ext cx="8770320" cy="72334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4032360" y="644256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466560" y="6442560"/>
            <a:ext cx="2755080" cy="36468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1pPr>
            <a:lvl2pPr indent="0" lvl="1"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2pPr>
            <a:lvl3pPr indent="0" lvl="2"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3pPr>
            <a:lvl4pPr indent="0" lvl="3"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4pPr>
            <a:lvl5pPr indent="0" lvl="4"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5pPr>
            <a:lvl6pPr indent="0" lvl="5"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6pPr>
            <a:lvl7pPr indent="0" lvl="6"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7pPr>
            <a:lvl8pPr indent="0" lvl="7"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8pPr>
            <a:lvl9pPr indent="0" lvl="8"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
        <p:nvSpPr>
          <p:cNvPr id="60" name="Google Shape;60;p7"/>
          <p:cNvSpPr txBox="1"/>
          <p:nvPr>
            <p:ph idx="10" type="dt"/>
          </p:nvPr>
        </p:nvSpPr>
        <p:spPr>
          <a:xfrm>
            <a:off x="8973360" y="6442560"/>
            <a:ext cx="274284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74B57"/>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61" name="Shape 61"/>
        <p:cNvGrpSpPr/>
        <p:nvPr/>
      </p:nvGrpSpPr>
      <p:grpSpPr>
        <a:xfrm>
          <a:off x="0" y="0"/>
          <a:ext cx="0" cy="0"/>
          <a:chOff x="0" y="0"/>
          <a:chExt cx="0" cy="0"/>
        </a:xfrm>
      </p:grpSpPr>
      <p:sp>
        <p:nvSpPr>
          <p:cNvPr id="62" name="Google Shape;62;p8"/>
          <p:cNvSpPr txBox="1"/>
          <p:nvPr>
            <p:ph type="title"/>
          </p:nvPr>
        </p:nvSpPr>
        <p:spPr>
          <a:xfrm>
            <a:off x="2933640" y="568440"/>
            <a:ext cx="8770320" cy="1560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 type="body"/>
          </p:nvPr>
        </p:nvSpPr>
        <p:spPr>
          <a:xfrm>
            <a:off x="2933640" y="2438280"/>
            <a:ext cx="427968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8"/>
          <p:cNvSpPr txBox="1"/>
          <p:nvPr>
            <p:ph idx="2" type="body"/>
          </p:nvPr>
        </p:nvSpPr>
        <p:spPr>
          <a:xfrm>
            <a:off x="7427520" y="2438280"/>
            <a:ext cx="4279680" cy="365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8"/>
          <p:cNvSpPr txBox="1"/>
          <p:nvPr>
            <p:ph idx="3" type="body"/>
          </p:nvPr>
        </p:nvSpPr>
        <p:spPr>
          <a:xfrm>
            <a:off x="2933640" y="4345560"/>
            <a:ext cx="427968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6" name="Google Shape;66;p8"/>
          <p:cNvSpPr txBox="1"/>
          <p:nvPr>
            <p:ph idx="11" type="ftr"/>
          </p:nvPr>
        </p:nvSpPr>
        <p:spPr>
          <a:xfrm>
            <a:off x="4032360" y="644256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466560" y="6442560"/>
            <a:ext cx="2755080" cy="36468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1pPr>
            <a:lvl2pPr indent="0" lvl="1"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2pPr>
            <a:lvl3pPr indent="0" lvl="2"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3pPr>
            <a:lvl4pPr indent="0" lvl="3"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4pPr>
            <a:lvl5pPr indent="0" lvl="4"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5pPr>
            <a:lvl6pPr indent="0" lvl="5"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6pPr>
            <a:lvl7pPr indent="0" lvl="6"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7pPr>
            <a:lvl8pPr indent="0" lvl="7"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8pPr>
            <a:lvl9pPr indent="0" lvl="8"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
        <p:nvSpPr>
          <p:cNvPr id="68" name="Google Shape;68;p8"/>
          <p:cNvSpPr txBox="1"/>
          <p:nvPr>
            <p:ph idx="10" type="dt"/>
          </p:nvPr>
        </p:nvSpPr>
        <p:spPr>
          <a:xfrm>
            <a:off x="8973360" y="6442560"/>
            <a:ext cx="274284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74B57"/>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69" name="Shape 69"/>
        <p:cNvGrpSpPr/>
        <p:nvPr/>
      </p:nvGrpSpPr>
      <p:grpSpPr>
        <a:xfrm>
          <a:off x="0" y="0"/>
          <a:ext cx="0" cy="0"/>
          <a:chOff x="0" y="0"/>
          <a:chExt cx="0" cy="0"/>
        </a:xfrm>
      </p:grpSpPr>
      <p:sp>
        <p:nvSpPr>
          <p:cNvPr id="70" name="Google Shape;70;p9"/>
          <p:cNvSpPr txBox="1"/>
          <p:nvPr>
            <p:ph type="title"/>
          </p:nvPr>
        </p:nvSpPr>
        <p:spPr>
          <a:xfrm>
            <a:off x="2933640" y="568440"/>
            <a:ext cx="8770320" cy="1560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 type="body"/>
          </p:nvPr>
        </p:nvSpPr>
        <p:spPr>
          <a:xfrm>
            <a:off x="2933640" y="2438280"/>
            <a:ext cx="4279680" cy="36511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9"/>
          <p:cNvSpPr txBox="1"/>
          <p:nvPr>
            <p:ph idx="2" type="body"/>
          </p:nvPr>
        </p:nvSpPr>
        <p:spPr>
          <a:xfrm>
            <a:off x="7427520" y="2438280"/>
            <a:ext cx="427968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3" name="Google Shape;73;p9"/>
          <p:cNvSpPr txBox="1"/>
          <p:nvPr>
            <p:ph idx="3" type="body"/>
          </p:nvPr>
        </p:nvSpPr>
        <p:spPr>
          <a:xfrm>
            <a:off x="7427520" y="4345560"/>
            <a:ext cx="427968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4" name="Google Shape;74;p9"/>
          <p:cNvSpPr txBox="1"/>
          <p:nvPr>
            <p:ph idx="11" type="ftr"/>
          </p:nvPr>
        </p:nvSpPr>
        <p:spPr>
          <a:xfrm>
            <a:off x="4032360" y="644256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2" type="sldNum"/>
          </p:nvPr>
        </p:nvSpPr>
        <p:spPr>
          <a:xfrm>
            <a:off x="466560" y="6442560"/>
            <a:ext cx="2755080" cy="36468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1pPr>
            <a:lvl2pPr indent="0" lvl="1"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2pPr>
            <a:lvl3pPr indent="0" lvl="2"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3pPr>
            <a:lvl4pPr indent="0" lvl="3"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4pPr>
            <a:lvl5pPr indent="0" lvl="4"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5pPr>
            <a:lvl6pPr indent="0" lvl="5"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6pPr>
            <a:lvl7pPr indent="0" lvl="6"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7pPr>
            <a:lvl8pPr indent="0" lvl="7"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8pPr>
            <a:lvl9pPr indent="0" lvl="8"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
        <p:nvSpPr>
          <p:cNvPr id="76" name="Google Shape;76;p9"/>
          <p:cNvSpPr txBox="1"/>
          <p:nvPr>
            <p:ph idx="10" type="dt"/>
          </p:nvPr>
        </p:nvSpPr>
        <p:spPr>
          <a:xfrm>
            <a:off x="8973360" y="6442560"/>
            <a:ext cx="274284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74B57"/>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77" name="Shape 77"/>
        <p:cNvGrpSpPr/>
        <p:nvPr/>
      </p:nvGrpSpPr>
      <p:grpSpPr>
        <a:xfrm>
          <a:off x="0" y="0"/>
          <a:ext cx="0" cy="0"/>
          <a:chOff x="0" y="0"/>
          <a:chExt cx="0" cy="0"/>
        </a:xfrm>
      </p:grpSpPr>
      <p:sp>
        <p:nvSpPr>
          <p:cNvPr id="78" name="Google Shape;78;p10"/>
          <p:cNvSpPr txBox="1"/>
          <p:nvPr>
            <p:ph type="title"/>
          </p:nvPr>
        </p:nvSpPr>
        <p:spPr>
          <a:xfrm>
            <a:off x="2933640" y="568440"/>
            <a:ext cx="8770320" cy="15602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 type="body"/>
          </p:nvPr>
        </p:nvSpPr>
        <p:spPr>
          <a:xfrm>
            <a:off x="2933640" y="2438280"/>
            <a:ext cx="427968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10"/>
          <p:cNvSpPr txBox="1"/>
          <p:nvPr>
            <p:ph idx="2" type="body"/>
          </p:nvPr>
        </p:nvSpPr>
        <p:spPr>
          <a:xfrm>
            <a:off x="7427520" y="2438280"/>
            <a:ext cx="427968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10"/>
          <p:cNvSpPr txBox="1"/>
          <p:nvPr>
            <p:ph idx="3" type="body"/>
          </p:nvPr>
        </p:nvSpPr>
        <p:spPr>
          <a:xfrm>
            <a:off x="2933640" y="4345560"/>
            <a:ext cx="8770320" cy="17413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10"/>
          <p:cNvSpPr txBox="1"/>
          <p:nvPr>
            <p:ph idx="11" type="ftr"/>
          </p:nvPr>
        </p:nvSpPr>
        <p:spPr>
          <a:xfrm>
            <a:off x="4032360" y="6442560"/>
            <a:ext cx="4114440" cy="36468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0"/>
          <p:cNvSpPr txBox="1"/>
          <p:nvPr>
            <p:ph idx="12" type="sldNum"/>
          </p:nvPr>
        </p:nvSpPr>
        <p:spPr>
          <a:xfrm>
            <a:off x="466560" y="6442560"/>
            <a:ext cx="2755080" cy="364680"/>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1pPr>
            <a:lvl2pPr indent="0" lvl="1"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2pPr>
            <a:lvl3pPr indent="0" lvl="2"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3pPr>
            <a:lvl4pPr indent="0" lvl="3"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4pPr>
            <a:lvl5pPr indent="0" lvl="4"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5pPr>
            <a:lvl6pPr indent="0" lvl="5"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6pPr>
            <a:lvl7pPr indent="0" lvl="6"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7pPr>
            <a:lvl8pPr indent="0" lvl="7"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8pPr>
            <a:lvl9pPr indent="0" lvl="8" marL="0" algn="l">
              <a:lnSpc>
                <a:spcPct val="100000"/>
              </a:lnSpc>
              <a:spcBef>
                <a:spcPts val="0"/>
              </a:spcBef>
              <a:buClr>
                <a:srgbClr val="474B57"/>
              </a:buClr>
              <a:buSzPts val="1200"/>
              <a:buFont typeface="Century Schoolbook"/>
              <a:buNone/>
              <a:defRPr b="0" sz="1200"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p>
        </p:txBody>
      </p:sp>
      <p:sp>
        <p:nvSpPr>
          <p:cNvPr id="84" name="Google Shape;84;p10"/>
          <p:cNvSpPr txBox="1"/>
          <p:nvPr>
            <p:ph idx="10" type="dt"/>
          </p:nvPr>
        </p:nvSpPr>
        <p:spPr>
          <a:xfrm>
            <a:off x="8973360" y="6442560"/>
            <a:ext cx="2742840" cy="36468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474B57"/>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CF7"/>
        </a:solidFill>
      </p:bgPr>
    </p:bg>
    <p:spTree>
      <p:nvGrpSpPr>
        <p:cNvPr id="9" name="Shape 9"/>
        <p:cNvGrpSpPr/>
        <p:nvPr/>
      </p:nvGrpSpPr>
      <p:grpSpPr>
        <a:xfrm>
          <a:off x="0" y="0"/>
          <a:ext cx="0" cy="0"/>
          <a:chOff x="0" y="0"/>
          <a:chExt cx="0" cy="0"/>
        </a:xfrm>
      </p:grpSpPr>
      <p:grpSp>
        <p:nvGrpSpPr>
          <p:cNvPr id="10" name="Google Shape;10;p1"/>
          <p:cNvGrpSpPr/>
          <p:nvPr/>
        </p:nvGrpSpPr>
        <p:grpSpPr>
          <a:xfrm>
            <a:off x="400680" y="362520"/>
            <a:ext cx="3495600" cy="6203880"/>
            <a:chOff x="400680" y="362520"/>
            <a:chExt cx="3495600" cy="6203880"/>
          </a:xfrm>
        </p:grpSpPr>
        <p:sp>
          <p:nvSpPr>
            <p:cNvPr id="11" name="Google Shape;11;p1"/>
            <p:cNvSpPr/>
            <p:nvPr/>
          </p:nvSpPr>
          <p:spPr>
            <a:xfrm>
              <a:off x="400680" y="362520"/>
              <a:ext cx="2217960" cy="6203880"/>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1CEB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1133640" y="1810080"/>
              <a:ext cx="2762640" cy="4746240"/>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1CEBC">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 name="Google Shape;13;p1"/>
          <p:cNvCxnSpPr/>
          <p:nvPr/>
        </p:nvCxnSpPr>
        <p:spPr>
          <a:xfrm>
            <a:off x="2933640" y="2175840"/>
            <a:ext cx="8770320" cy="360"/>
          </a:xfrm>
          <a:prstGeom prst="straightConnector1">
            <a:avLst/>
          </a:prstGeom>
          <a:noFill/>
          <a:ln cap="flat" cmpd="sng" w="38150">
            <a:solidFill>
              <a:srgbClr val="79A8A4"/>
            </a:solidFill>
            <a:prstDash val="solid"/>
            <a:round/>
            <a:headEnd len="sm" w="sm" type="none"/>
            <a:tailEnd len="sm" w="sm" type="none"/>
          </a:ln>
        </p:spPr>
      </p:cxnSp>
      <p:grpSp>
        <p:nvGrpSpPr>
          <p:cNvPr id="14" name="Google Shape;14;p1"/>
          <p:cNvGrpSpPr/>
          <p:nvPr/>
        </p:nvGrpSpPr>
        <p:grpSpPr>
          <a:xfrm>
            <a:off x="0" y="3240"/>
            <a:ext cx="12197880" cy="6875280"/>
            <a:chOff x="0" y="3240"/>
            <a:chExt cx="12197880" cy="6875280"/>
          </a:xfrm>
        </p:grpSpPr>
        <p:sp>
          <p:nvSpPr>
            <p:cNvPr id="15" name="Google Shape;15;p1"/>
            <p:cNvSpPr/>
            <p:nvPr/>
          </p:nvSpPr>
          <p:spPr>
            <a:xfrm>
              <a:off x="0" y="3240"/>
              <a:ext cx="12191760" cy="6862320"/>
            </a:xfrm>
            <a:custGeom>
              <a:rect b="b" l="l" r="r" t="t"/>
              <a:pathLst>
                <a:path extrusionOk="0" h="2160" w="384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rgbClr val="B2AD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3240"/>
              <a:ext cx="12191760" cy="6862320"/>
            </a:xfrm>
            <a:custGeom>
              <a:rect b="b" l="l" r="r" t="t"/>
              <a:pathLst>
                <a:path extrusionOk="0" h="2160" w="384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rgbClr val="6063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0" y="3240"/>
              <a:ext cx="12197880" cy="6875280"/>
            </a:xfrm>
            <a:custGeom>
              <a:rect b="b" l="l" r="r" t="t"/>
              <a:pathLst>
                <a:path extrusionOk="0" h="2163" w="3840">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rgbClr val="79A8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1"/>
          <p:cNvSpPr txBox="1"/>
          <p:nvPr>
            <p:ph idx="10" type="dt"/>
          </p:nvPr>
        </p:nvSpPr>
        <p:spPr>
          <a:xfrm>
            <a:off x="8973360" y="6442560"/>
            <a:ext cx="2742840" cy="36468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474B57"/>
              </a:buClr>
              <a:buSzPts val="1200"/>
              <a:buFont typeface="Century Schoolbook"/>
              <a:buNone/>
              <a:defRPr b="0" i="0" sz="1200" u="none" cap="none" strike="noStrike">
                <a:solidFill>
                  <a:srgbClr val="474B57"/>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 name="Google Shape;19;p1"/>
          <p:cNvSpPr txBox="1"/>
          <p:nvPr>
            <p:ph idx="11" type="ftr"/>
          </p:nvPr>
        </p:nvSpPr>
        <p:spPr>
          <a:xfrm>
            <a:off x="4032360" y="6442560"/>
            <a:ext cx="411444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1"/>
          <p:cNvSpPr txBox="1"/>
          <p:nvPr>
            <p:ph idx="12" type="sldNum"/>
          </p:nvPr>
        </p:nvSpPr>
        <p:spPr>
          <a:xfrm>
            <a:off x="466560" y="6442560"/>
            <a:ext cx="2755080" cy="36468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buClr>
                <a:srgbClr val="474B57"/>
              </a:buClr>
              <a:buSzPts val="1200"/>
              <a:buFont typeface="Century Schoolbook"/>
              <a:buNone/>
              <a:defRPr b="0" i="0" sz="1200" u="none" cap="none" strike="noStrike">
                <a:solidFill>
                  <a:srgbClr val="474B57"/>
                </a:solidFill>
                <a:latin typeface="Century Schoolbook"/>
                <a:ea typeface="Century Schoolbook"/>
                <a:cs typeface="Century Schoolbook"/>
                <a:sym typeface="Century Schoolbook"/>
              </a:defRPr>
            </a:lvl1pPr>
            <a:lvl2pPr indent="0" lvl="1" marL="0" marR="0" rtl="0" algn="l">
              <a:lnSpc>
                <a:spcPct val="100000"/>
              </a:lnSpc>
              <a:spcBef>
                <a:spcPts val="0"/>
              </a:spcBef>
              <a:buClr>
                <a:srgbClr val="474B57"/>
              </a:buClr>
              <a:buSzPts val="1200"/>
              <a:buFont typeface="Century Schoolbook"/>
              <a:buNone/>
              <a:defRPr b="0" i="0" sz="1200" u="none" cap="none" strike="noStrike">
                <a:solidFill>
                  <a:srgbClr val="474B57"/>
                </a:solidFill>
                <a:latin typeface="Century Schoolbook"/>
                <a:ea typeface="Century Schoolbook"/>
                <a:cs typeface="Century Schoolbook"/>
                <a:sym typeface="Century Schoolbook"/>
              </a:defRPr>
            </a:lvl2pPr>
            <a:lvl3pPr indent="0" lvl="2" marL="0" marR="0" rtl="0" algn="l">
              <a:lnSpc>
                <a:spcPct val="100000"/>
              </a:lnSpc>
              <a:spcBef>
                <a:spcPts val="0"/>
              </a:spcBef>
              <a:buClr>
                <a:srgbClr val="474B57"/>
              </a:buClr>
              <a:buSzPts val="1200"/>
              <a:buFont typeface="Century Schoolbook"/>
              <a:buNone/>
              <a:defRPr b="0" i="0" sz="1200" u="none" cap="none" strike="noStrike">
                <a:solidFill>
                  <a:srgbClr val="474B57"/>
                </a:solidFill>
                <a:latin typeface="Century Schoolbook"/>
                <a:ea typeface="Century Schoolbook"/>
                <a:cs typeface="Century Schoolbook"/>
                <a:sym typeface="Century Schoolbook"/>
              </a:defRPr>
            </a:lvl3pPr>
            <a:lvl4pPr indent="0" lvl="3" marL="0" marR="0" rtl="0" algn="l">
              <a:lnSpc>
                <a:spcPct val="100000"/>
              </a:lnSpc>
              <a:spcBef>
                <a:spcPts val="0"/>
              </a:spcBef>
              <a:buClr>
                <a:srgbClr val="474B57"/>
              </a:buClr>
              <a:buSzPts val="1200"/>
              <a:buFont typeface="Century Schoolbook"/>
              <a:buNone/>
              <a:defRPr b="0" i="0" sz="1200" u="none" cap="none" strike="noStrike">
                <a:solidFill>
                  <a:srgbClr val="474B57"/>
                </a:solidFill>
                <a:latin typeface="Century Schoolbook"/>
                <a:ea typeface="Century Schoolbook"/>
                <a:cs typeface="Century Schoolbook"/>
                <a:sym typeface="Century Schoolbook"/>
              </a:defRPr>
            </a:lvl4pPr>
            <a:lvl5pPr indent="0" lvl="4" marL="0" marR="0" rtl="0" algn="l">
              <a:lnSpc>
                <a:spcPct val="100000"/>
              </a:lnSpc>
              <a:spcBef>
                <a:spcPts val="0"/>
              </a:spcBef>
              <a:buClr>
                <a:srgbClr val="474B57"/>
              </a:buClr>
              <a:buSzPts val="1200"/>
              <a:buFont typeface="Century Schoolbook"/>
              <a:buNone/>
              <a:defRPr b="0" i="0" sz="1200" u="none" cap="none" strike="noStrike">
                <a:solidFill>
                  <a:srgbClr val="474B57"/>
                </a:solidFill>
                <a:latin typeface="Century Schoolbook"/>
                <a:ea typeface="Century Schoolbook"/>
                <a:cs typeface="Century Schoolbook"/>
                <a:sym typeface="Century Schoolbook"/>
              </a:defRPr>
            </a:lvl5pPr>
            <a:lvl6pPr indent="0" lvl="5" marL="0" marR="0" rtl="0" algn="l">
              <a:lnSpc>
                <a:spcPct val="100000"/>
              </a:lnSpc>
              <a:spcBef>
                <a:spcPts val="0"/>
              </a:spcBef>
              <a:buClr>
                <a:srgbClr val="474B57"/>
              </a:buClr>
              <a:buSzPts val="1200"/>
              <a:buFont typeface="Century Schoolbook"/>
              <a:buNone/>
              <a:defRPr b="0" i="0" sz="1200" u="none" cap="none" strike="noStrike">
                <a:solidFill>
                  <a:srgbClr val="474B57"/>
                </a:solidFill>
                <a:latin typeface="Century Schoolbook"/>
                <a:ea typeface="Century Schoolbook"/>
                <a:cs typeface="Century Schoolbook"/>
                <a:sym typeface="Century Schoolbook"/>
              </a:defRPr>
            </a:lvl6pPr>
            <a:lvl7pPr indent="0" lvl="6" marL="0" marR="0" rtl="0" algn="l">
              <a:lnSpc>
                <a:spcPct val="100000"/>
              </a:lnSpc>
              <a:spcBef>
                <a:spcPts val="0"/>
              </a:spcBef>
              <a:buClr>
                <a:srgbClr val="474B57"/>
              </a:buClr>
              <a:buSzPts val="1200"/>
              <a:buFont typeface="Century Schoolbook"/>
              <a:buNone/>
              <a:defRPr b="0" i="0" sz="1200" u="none" cap="none" strike="noStrike">
                <a:solidFill>
                  <a:srgbClr val="474B57"/>
                </a:solidFill>
                <a:latin typeface="Century Schoolbook"/>
                <a:ea typeface="Century Schoolbook"/>
                <a:cs typeface="Century Schoolbook"/>
                <a:sym typeface="Century Schoolbook"/>
              </a:defRPr>
            </a:lvl7pPr>
            <a:lvl8pPr indent="0" lvl="7" marL="0" marR="0" rtl="0" algn="l">
              <a:lnSpc>
                <a:spcPct val="100000"/>
              </a:lnSpc>
              <a:spcBef>
                <a:spcPts val="0"/>
              </a:spcBef>
              <a:buClr>
                <a:srgbClr val="474B57"/>
              </a:buClr>
              <a:buSzPts val="1200"/>
              <a:buFont typeface="Century Schoolbook"/>
              <a:buNone/>
              <a:defRPr b="0" i="0" sz="1200" u="none" cap="none" strike="noStrike">
                <a:solidFill>
                  <a:srgbClr val="474B57"/>
                </a:solidFill>
                <a:latin typeface="Century Schoolbook"/>
                <a:ea typeface="Century Schoolbook"/>
                <a:cs typeface="Century Schoolbook"/>
                <a:sym typeface="Century Schoolbook"/>
              </a:defRPr>
            </a:lvl8pPr>
            <a:lvl9pPr indent="0" lvl="8" marL="0" marR="0" rtl="0" algn="l">
              <a:lnSpc>
                <a:spcPct val="100000"/>
              </a:lnSpc>
              <a:spcBef>
                <a:spcPts val="0"/>
              </a:spcBef>
              <a:buClr>
                <a:srgbClr val="474B57"/>
              </a:buClr>
              <a:buSzPts val="1200"/>
              <a:buFont typeface="Century Schoolbook"/>
              <a:buNone/>
              <a:defRPr b="0" i="0" sz="1200" u="none" cap="none"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21" name="Google Shape;21;p1"/>
          <p:cNvSpPr/>
          <p:nvPr/>
        </p:nvSpPr>
        <p:spPr>
          <a:xfrm>
            <a:off x="4456080" y="31680"/>
            <a:ext cx="360" cy="1080"/>
          </a:xfrm>
          <a:custGeom>
            <a:rect b="b" l="l" r="r" t="t"/>
            <a:pathLst>
              <a:path extrusionOk="0" h="2" w="2">
                <a:moveTo>
                  <a:pt x="0" y="0"/>
                </a:moveTo>
                <a:lnTo>
                  <a:pt x="2" y="0"/>
                </a:lnTo>
                <a:lnTo>
                  <a:pt x="0" y="2"/>
                </a:lnTo>
                <a:lnTo>
                  <a:pt x="0" y="0"/>
                </a:lnTo>
                <a:close/>
              </a:path>
            </a:pathLst>
          </a:custGeom>
          <a:solidFill>
            <a:srgbClr val="30466D"/>
          </a:solidFill>
          <a:ln cap="flat" cmpd="sng" w="9525">
            <a:solidFill>
              <a:srgbClr val="30466D"/>
            </a:solidFill>
            <a:prstDash val="solid"/>
            <a:round/>
            <a:headEnd len="sm" w="sm" type="none"/>
            <a:tailEnd len="sm" w="sm" type="none"/>
          </a:ln>
        </p:spPr>
      </p:sp>
      <p:grpSp>
        <p:nvGrpSpPr>
          <p:cNvPr id="22" name="Google Shape;22;p1"/>
          <p:cNvGrpSpPr/>
          <p:nvPr/>
        </p:nvGrpSpPr>
        <p:grpSpPr>
          <a:xfrm>
            <a:off x="7320240" y="467640"/>
            <a:ext cx="4874760" cy="5922720"/>
            <a:chOff x="7320240" y="467640"/>
            <a:chExt cx="4874760" cy="5922720"/>
          </a:xfrm>
        </p:grpSpPr>
        <p:sp>
          <p:nvSpPr>
            <p:cNvPr id="23" name="Google Shape;23;p1"/>
            <p:cNvSpPr/>
            <p:nvPr/>
          </p:nvSpPr>
          <p:spPr>
            <a:xfrm>
              <a:off x="7320240" y="467640"/>
              <a:ext cx="4874760" cy="5922720"/>
            </a:xfrm>
            <a:custGeom>
              <a:rect b="b" l="l" r="r" t="t"/>
              <a:pathLst>
                <a:path extrusionOk="0" h="3731" w="307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rgbClr val="484A55"/>
            </a:solidFill>
            <a:ln>
              <a:noFill/>
            </a:ln>
          </p:spPr>
        </p:sp>
        <p:sp>
          <p:nvSpPr>
            <p:cNvPr id="24" name="Google Shape;24;p1"/>
            <p:cNvSpPr/>
            <p:nvPr/>
          </p:nvSpPr>
          <p:spPr>
            <a:xfrm>
              <a:off x="7505640" y="662040"/>
              <a:ext cx="4686120" cy="5543280"/>
            </a:xfrm>
            <a:custGeom>
              <a:rect b="b" l="l" r="r" t="t"/>
              <a:pathLst>
                <a:path extrusionOk="0" h="3492" w="295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rgbClr val="FEFCF7"/>
            </a:solidFill>
            <a:ln>
              <a:noFill/>
            </a:ln>
          </p:spPr>
        </p:sp>
        <p:cxnSp>
          <p:nvCxnSpPr>
            <p:cNvPr id="25" name="Google Shape;25;p1"/>
            <p:cNvCxnSpPr/>
            <p:nvPr/>
          </p:nvCxnSpPr>
          <p:spPr>
            <a:xfrm>
              <a:off x="8013240" y="4628880"/>
              <a:ext cx="694800" cy="360"/>
            </a:xfrm>
            <a:prstGeom prst="straightConnector1">
              <a:avLst/>
            </a:prstGeom>
            <a:noFill/>
            <a:ln cap="flat" cmpd="sng" w="38150">
              <a:solidFill>
                <a:srgbClr val="FEFCF7"/>
              </a:solidFill>
              <a:prstDash val="solid"/>
              <a:round/>
              <a:headEnd len="sm" w="sm" type="none"/>
              <a:tailEnd len="sm" w="sm" type="none"/>
            </a:ln>
          </p:spPr>
        </p:cxnSp>
      </p:grpSp>
      <p:sp>
        <p:nvSpPr>
          <p:cNvPr id="26" name="Google Shape;26;p1"/>
          <p:cNvSpPr txBox="1"/>
          <p:nvPr>
            <p:ph type="title"/>
          </p:nvPr>
        </p:nvSpPr>
        <p:spPr>
          <a:xfrm>
            <a:off x="7920720" y="1023840"/>
            <a:ext cx="3793320" cy="334944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7" name="Google Shape;27;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CF7"/>
        </a:solidFill>
      </p:bgPr>
    </p:bg>
    <p:spTree>
      <p:nvGrpSpPr>
        <p:cNvPr id="112" name="Shape 112"/>
        <p:cNvGrpSpPr/>
        <p:nvPr/>
      </p:nvGrpSpPr>
      <p:grpSpPr>
        <a:xfrm>
          <a:off x="0" y="0"/>
          <a:ext cx="0" cy="0"/>
          <a:chOff x="0" y="0"/>
          <a:chExt cx="0" cy="0"/>
        </a:xfrm>
      </p:grpSpPr>
      <p:grpSp>
        <p:nvGrpSpPr>
          <p:cNvPr id="113" name="Google Shape;113;p14"/>
          <p:cNvGrpSpPr/>
          <p:nvPr/>
        </p:nvGrpSpPr>
        <p:grpSpPr>
          <a:xfrm>
            <a:off x="400680" y="362520"/>
            <a:ext cx="3495600" cy="6203880"/>
            <a:chOff x="400680" y="362520"/>
            <a:chExt cx="3495600" cy="6203880"/>
          </a:xfrm>
        </p:grpSpPr>
        <p:sp>
          <p:nvSpPr>
            <p:cNvPr id="114" name="Google Shape;114;p14"/>
            <p:cNvSpPr/>
            <p:nvPr/>
          </p:nvSpPr>
          <p:spPr>
            <a:xfrm>
              <a:off x="400680" y="362520"/>
              <a:ext cx="2217960" cy="6203880"/>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1CEB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1133640" y="1810080"/>
              <a:ext cx="2762640" cy="4746240"/>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1CEBC">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6" name="Google Shape;116;p14"/>
          <p:cNvCxnSpPr/>
          <p:nvPr/>
        </p:nvCxnSpPr>
        <p:spPr>
          <a:xfrm>
            <a:off x="2933640" y="2175840"/>
            <a:ext cx="8770320" cy="360"/>
          </a:xfrm>
          <a:prstGeom prst="straightConnector1">
            <a:avLst/>
          </a:prstGeom>
          <a:noFill/>
          <a:ln cap="flat" cmpd="sng" w="38150">
            <a:solidFill>
              <a:srgbClr val="79A8A4"/>
            </a:solidFill>
            <a:prstDash val="solid"/>
            <a:round/>
            <a:headEnd len="sm" w="sm" type="none"/>
            <a:tailEnd len="sm" w="sm" type="none"/>
          </a:ln>
        </p:spPr>
      </p:cxnSp>
      <p:sp>
        <p:nvSpPr>
          <p:cNvPr id="117" name="Google Shape;117;p14"/>
          <p:cNvSpPr txBox="1"/>
          <p:nvPr>
            <p:ph type="title"/>
          </p:nvPr>
        </p:nvSpPr>
        <p:spPr>
          <a:xfrm>
            <a:off x="2933640" y="568440"/>
            <a:ext cx="8770320" cy="156024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8" name="Google Shape;118;p14"/>
          <p:cNvSpPr txBox="1"/>
          <p:nvPr>
            <p:ph idx="1" type="body"/>
          </p:nvPr>
        </p:nvSpPr>
        <p:spPr>
          <a:xfrm>
            <a:off x="2933640" y="2438280"/>
            <a:ext cx="8770320" cy="365112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9" name="Google Shape;119;p14"/>
          <p:cNvSpPr txBox="1"/>
          <p:nvPr>
            <p:ph idx="10" type="dt"/>
          </p:nvPr>
        </p:nvSpPr>
        <p:spPr>
          <a:xfrm>
            <a:off x="8961120" y="6296760"/>
            <a:ext cx="2742840" cy="36468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474B57"/>
              </a:buClr>
              <a:buSzPts val="1200"/>
              <a:buFont typeface="Century Schoolbook"/>
              <a:buNone/>
              <a:defRPr b="0" i="0" sz="1200" u="none" cap="none" strike="noStrike">
                <a:solidFill>
                  <a:srgbClr val="474B57"/>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0" name="Google Shape;120;p14"/>
          <p:cNvSpPr txBox="1"/>
          <p:nvPr>
            <p:ph idx="11" type="ftr"/>
          </p:nvPr>
        </p:nvSpPr>
        <p:spPr>
          <a:xfrm>
            <a:off x="2933640" y="6296760"/>
            <a:ext cx="5667120" cy="36468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1" name="Google Shape;121;p14"/>
          <p:cNvSpPr txBox="1"/>
          <p:nvPr>
            <p:ph idx="12" type="sldNum"/>
          </p:nvPr>
        </p:nvSpPr>
        <p:spPr>
          <a:xfrm>
            <a:off x="513000" y="723240"/>
            <a:ext cx="1883880" cy="60408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buClr>
                <a:srgbClr val="474B57"/>
              </a:buClr>
              <a:buSzPts val="4400"/>
              <a:buFont typeface="Century Schoolbook"/>
              <a:buNone/>
              <a:defRPr b="0" i="0" sz="4400" u="none" cap="none" strike="noStrike">
                <a:solidFill>
                  <a:srgbClr val="474B57"/>
                </a:solidFill>
                <a:latin typeface="Century Schoolbook"/>
                <a:ea typeface="Century Schoolbook"/>
                <a:cs typeface="Century Schoolbook"/>
                <a:sym typeface="Century Schoolbook"/>
              </a:defRPr>
            </a:lvl1pPr>
            <a:lvl2pPr indent="0" lvl="1" marL="0" marR="0" rtl="0" algn="r">
              <a:lnSpc>
                <a:spcPct val="100000"/>
              </a:lnSpc>
              <a:spcBef>
                <a:spcPts val="0"/>
              </a:spcBef>
              <a:buClr>
                <a:srgbClr val="474B57"/>
              </a:buClr>
              <a:buSzPts val="4400"/>
              <a:buFont typeface="Century Schoolbook"/>
              <a:buNone/>
              <a:defRPr b="0" i="0" sz="4400" u="none" cap="none" strike="noStrike">
                <a:solidFill>
                  <a:srgbClr val="474B57"/>
                </a:solidFill>
                <a:latin typeface="Century Schoolbook"/>
                <a:ea typeface="Century Schoolbook"/>
                <a:cs typeface="Century Schoolbook"/>
                <a:sym typeface="Century Schoolbook"/>
              </a:defRPr>
            </a:lvl2pPr>
            <a:lvl3pPr indent="0" lvl="2" marL="0" marR="0" rtl="0" algn="r">
              <a:lnSpc>
                <a:spcPct val="100000"/>
              </a:lnSpc>
              <a:spcBef>
                <a:spcPts val="0"/>
              </a:spcBef>
              <a:buClr>
                <a:srgbClr val="474B57"/>
              </a:buClr>
              <a:buSzPts val="4400"/>
              <a:buFont typeface="Century Schoolbook"/>
              <a:buNone/>
              <a:defRPr b="0" i="0" sz="4400" u="none" cap="none" strike="noStrike">
                <a:solidFill>
                  <a:srgbClr val="474B57"/>
                </a:solidFill>
                <a:latin typeface="Century Schoolbook"/>
                <a:ea typeface="Century Schoolbook"/>
                <a:cs typeface="Century Schoolbook"/>
                <a:sym typeface="Century Schoolbook"/>
              </a:defRPr>
            </a:lvl3pPr>
            <a:lvl4pPr indent="0" lvl="3" marL="0" marR="0" rtl="0" algn="r">
              <a:lnSpc>
                <a:spcPct val="100000"/>
              </a:lnSpc>
              <a:spcBef>
                <a:spcPts val="0"/>
              </a:spcBef>
              <a:buClr>
                <a:srgbClr val="474B57"/>
              </a:buClr>
              <a:buSzPts val="4400"/>
              <a:buFont typeface="Century Schoolbook"/>
              <a:buNone/>
              <a:defRPr b="0" i="0" sz="4400" u="none" cap="none" strike="noStrike">
                <a:solidFill>
                  <a:srgbClr val="474B57"/>
                </a:solidFill>
                <a:latin typeface="Century Schoolbook"/>
                <a:ea typeface="Century Schoolbook"/>
                <a:cs typeface="Century Schoolbook"/>
                <a:sym typeface="Century Schoolbook"/>
              </a:defRPr>
            </a:lvl4pPr>
            <a:lvl5pPr indent="0" lvl="4" marL="0" marR="0" rtl="0" algn="r">
              <a:lnSpc>
                <a:spcPct val="100000"/>
              </a:lnSpc>
              <a:spcBef>
                <a:spcPts val="0"/>
              </a:spcBef>
              <a:buClr>
                <a:srgbClr val="474B57"/>
              </a:buClr>
              <a:buSzPts val="4400"/>
              <a:buFont typeface="Century Schoolbook"/>
              <a:buNone/>
              <a:defRPr b="0" i="0" sz="4400" u="none" cap="none" strike="noStrike">
                <a:solidFill>
                  <a:srgbClr val="474B57"/>
                </a:solidFill>
                <a:latin typeface="Century Schoolbook"/>
                <a:ea typeface="Century Schoolbook"/>
                <a:cs typeface="Century Schoolbook"/>
                <a:sym typeface="Century Schoolbook"/>
              </a:defRPr>
            </a:lvl5pPr>
            <a:lvl6pPr indent="0" lvl="5" marL="0" marR="0" rtl="0" algn="r">
              <a:lnSpc>
                <a:spcPct val="100000"/>
              </a:lnSpc>
              <a:spcBef>
                <a:spcPts val="0"/>
              </a:spcBef>
              <a:buClr>
                <a:srgbClr val="474B57"/>
              </a:buClr>
              <a:buSzPts val="4400"/>
              <a:buFont typeface="Century Schoolbook"/>
              <a:buNone/>
              <a:defRPr b="0" i="0" sz="4400" u="none" cap="none" strike="noStrike">
                <a:solidFill>
                  <a:srgbClr val="474B57"/>
                </a:solidFill>
                <a:latin typeface="Century Schoolbook"/>
                <a:ea typeface="Century Schoolbook"/>
                <a:cs typeface="Century Schoolbook"/>
                <a:sym typeface="Century Schoolbook"/>
              </a:defRPr>
            </a:lvl6pPr>
            <a:lvl7pPr indent="0" lvl="6" marL="0" marR="0" rtl="0" algn="r">
              <a:lnSpc>
                <a:spcPct val="100000"/>
              </a:lnSpc>
              <a:spcBef>
                <a:spcPts val="0"/>
              </a:spcBef>
              <a:buClr>
                <a:srgbClr val="474B57"/>
              </a:buClr>
              <a:buSzPts val="4400"/>
              <a:buFont typeface="Century Schoolbook"/>
              <a:buNone/>
              <a:defRPr b="0" i="0" sz="4400" u="none" cap="none" strike="noStrike">
                <a:solidFill>
                  <a:srgbClr val="474B57"/>
                </a:solidFill>
                <a:latin typeface="Century Schoolbook"/>
                <a:ea typeface="Century Schoolbook"/>
                <a:cs typeface="Century Schoolbook"/>
                <a:sym typeface="Century Schoolbook"/>
              </a:defRPr>
            </a:lvl7pPr>
            <a:lvl8pPr indent="0" lvl="7" marL="0" marR="0" rtl="0" algn="r">
              <a:lnSpc>
                <a:spcPct val="100000"/>
              </a:lnSpc>
              <a:spcBef>
                <a:spcPts val="0"/>
              </a:spcBef>
              <a:buClr>
                <a:srgbClr val="474B57"/>
              </a:buClr>
              <a:buSzPts val="4400"/>
              <a:buFont typeface="Century Schoolbook"/>
              <a:buNone/>
              <a:defRPr b="0" i="0" sz="4400" u="none" cap="none" strike="noStrike">
                <a:solidFill>
                  <a:srgbClr val="474B57"/>
                </a:solidFill>
                <a:latin typeface="Century Schoolbook"/>
                <a:ea typeface="Century Schoolbook"/>
                <a:cs typeface="Century Schoolbook"/>
                <a:sym typeface="Century Schoolbook"/>
              </a:defRPr>
            </a:lvl8pPr>
            <a:lvl9pPr indent="0" lvl="8" marL="0" marR="0" rtl="0" algn="r">
              <a:lnSpc>
                <a:spcPct val="100000"/>
              </a:lnSpc>
              <a:spcBef>
                <a:spcPts val="0"/>
              </a:spcBef>
              <a:buClr>
                <a:srgbClr val="474B57"/>
              </a:buClr>
              <a:buSzPts val="4400"/>
              <a:buFont typeface="Century Schoolbook"/>
              <a:buNone/>
              <a:defRPr b="0" i="0" sz="4400" u="none" cap="none"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hyperlink" Target="https://docs.google.com/document/d/1npob9Bmm_MvcNcSYzLr78JJ7DtQo5EbT-BdqtkaOwoU/edit?usp=sharing" TargetMode="External"/><Relationship Id="rId5" Type="http://schemas.openxmlformats.org/officeDocument/2006/relationships/image" Target="../media/image17.png"/><Relationship Id="rId6"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hyperlink" Target="https://docs.google.com/presentation/d/1zsRl22nFkRd5bkEaLgtqGmZPwb-ulzqiUivyVq_4Y8o/edit?usp=sharing" TargetMode="External"/><Relationship Id="rId5" Type="http://schemas.openxmlformats.org/officeDocument/2006/relationships/hyperlink" Target="https://docs.google.com/presentation/d/1zsRl22nFkRd5bkEaLgtqGmZPwb-ulzqiUivyVq_4Y8o/edit?usp=sharing" TargetMode="External"/><Relationship Id="rId6" Type="http://schemas.openxmlformats.org/officeDocument/2006/relationships/image" Target="../media/image23.png"/><Relationship Id="rId7" Type="http://schemas.openxmlformats.org/officeDocument/2006/relationships/image" Target="../media/image19.png"/><Relationship Id="rId8"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s://forrt.org/" TargetMode="External"/><Relationship Id="rId4" Type="http://schemas.openxmlformats.org/officeDocument/2006/relationships/image" Target="../media/image26.png"/><Relationship Id="rId9" Type="http://schemas.openxmlformats.org/officeDocument/2006/relationships/image" Target="../media/image13.png"/><Relationship Id="rId5" Type="http://schemas.openxmlformats.org/officeDocument/2006/relationships/image" Target="../media/image20.png"/><Relationship Id="rId6" Type="http://schemas.openxmlformats.org/officeDocument/2006/relationships/image" Target="../media/image25.png"/><Relationship Id="rId7" Type="http://schemas.openxmlformats.org/officeDocument/2006/relationships/image" Target="../media/image24.png"/><Relationship Id="rId8" Type="http://schemas.openxmlformats.org/officeDocument/2006/relationships/hyperlink" Target="https://forrt.org/publica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CF7"/>
        </a:solidFill>
      </p:bgPr>
    </p:bg>
    <p:spTree>
      <p:nvGrpSpPr>
        <p:cNvPr id="210" name="Shape 210"/>
        <p:cNvGrpSpPr/>
        <p:nvPr/>
      </p:nvGrpSpPr>
      <p:grpSpPr>
        <a:xfrm>
          <a:off x="0" y="0"/>
          <a:ext cx="0" cy="0"/>
          <a:chOff x="0" y="0"/>
          <a:chExt cx="0" cy="0"/>
        </a:xfrm>
      </p:grpSpPr>
      <p:sp>
        <p:nvSpPr>
          <p:cNvPr id="211" name="Google Shape;211;p27"/>
          <p:cNvSpPr/>
          <p:nvPr/>
        </p:nvSpPr>
        <p:spPr>
          <a:xfrm>
            <a:off x="0" y="0"/>
            <a:ext cx="12191760" cy="6857640"/>
          </a:xfrm>
          <a:prstGeom prst="rect">
            <a:avLst/>
          </a:prstGeom>
          <a:solidFill>
            <a:srgbClr val="FEF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txBox="1"/>
          <p:nvPr>
            <p:ph type="title"/>
          </p:nvPr>
        </p:nvSpPr>
        <p:spPr>
          <a:xfrm>
            <a:off x="4975920" y="882000"/>
            <a:ext cx="5506560" cy="5093280"/>
          </a:xfrm>
          <a:prstGeom prst="rect">
            <a:avLst/>
          </a:prstGeom>
          <a:noFill/>
          <a:ln>
            <a:noFill/>
          </a:ln>
        </p:spPr>
        <p:txBody>
          <a:bodyPr anchorCtr="0" anchor="ctr" bIns="0" lIns="0" spcFirstLastPara="1" rIns="0" wrap="square" tIns="0">
            <a:normAutofit/>
          </a:bodyPr>
          <a:lstStyle/>
          <a:p>
            <a:pPr indent="0" lvl="0" marL="0" rtl="0" algn="l">
              <a:lnSpc>
                <a:spcPct val="105000"/>
              </a:lnSpc>
              <a:spcBef>
                <a:spcPts val="0"/>
              </a:spcBef>
              <a:spcAft>
                <a:spcPts val="0"/>
              </a:spcAft>
              <a:buClr>
                <a:srgbClr val="121316"/>
              </a:buClr>
              <a:buSzPts val="5400"/>
              <a:buFont typeface="Century Schoolbook"/>
              <a:buNone/>
            </a:pPr>
            <a:r>
              <a:rPr b="0" lang="en-US" sz="5400" strike="noStrike">
                <a:solidFill>
                  <a:srgbClr val="121316"/>
                </a:solidFill>
                <a:latin typeface="Century Schoolbook"/>
                <a:ea typeface="Century Schoolbook"/>
                <a:cs typeface="Century Schoolbook"/>
                <a:sym typeface="Century Schoolbook"/>
              </a:rPr>
              <a:t>        FORRT</a:t>
            </a:r>
            <a:endParaRPr b="0" sz="5400" strike="noStrike">
              <a:solidFill>
                <a:srgbClr val="000000"/>
              </a:solidFill>
              <a:latin typeface="Arial"/>
              <a:ea typeface="Arial"/>
              <a:cs typeface="Arial"/>
              <a:sym typeface="Arial"/>
            </a:endParaRPr>
          </a:p>
        </p:txBody>
      </p:sp>
      <p:sp>
        <p:nvSpPr>
          <p:cNvPr id="213" name="Google Shape;213;p27"/>
          <p:cNvSpPr txBox="1"/>
          <p:nvPr>
            <p:ph idx="1" type="subTitle"/>
          </p:nvPr>
        </p:nvSpPr>
        <p:spPr>
          <a:xfrm>
            <a:off x="1469520" y="882000"/>
            <a:ext cx="2862720" cy="5093280"/>
          </a:xfrm>
          <a:prstGeom prst="rect">
            <a:avLst/>
          </a:prstGeom>
          <a:noFill/>
          <a:ln>
            <a:noFill/>
          </a:ln>
        </p:spPr>
        <p:txBody>
          <a:bodyPr anchorCtr="0" anchor="ctr" bIns="0" lIns="0" spcFirstLastPara="1" rIns="0" wrap="square" tIns="0">
            <a:normAutofit/>
          </a:bodyPr>
          <a:lstStyle/>
          <a:p>
            <a:pPr indent="0" lvl="0" marL="0" marR="0" rtl="0" algn="r">
              <a:lnSpc>
                <a:spcPct val="130000"/>
              </a:lnSpc>
              <a:spcBef>
                <a:spcPts val="0"/>
              </a:spcBef>
              <a:spcAft>
                <a:spcPts val="0"/>
              </a:spcAft>
              <a:buClr>
                <a:srgbClr val="121316"/>
              </a:buClr>
              <a:buSzPts val="2400"/>
              <a:buFont typeface="Century Schoolbook"/>
              <a:buNone/>
            </a:pPr>
            <a:r>
              <a:rPr b="0" i="0" lang="en-US" sz="2400" u="none" cap="none" strike="noStrike">
                <a:solidFill>
                  <a:srgbClr val="121316"/>
                </a:solidFill>
                <a:latin typeface="Century Schoolbook"/>
                <a:ea typeface="Century Schoolbook"/>
                <a:cs typeface="Century Schoolbook"/>
                <a:sym typeface="Century Schoolbook"/>
              </a:rPr>
              <a:t>Framework for Open and Reproducible Research Training </a:t>
            </a:r>
            <a:endParaRPr b="0" i="0" sz="2400" u="none" cap="none" strike="noStrike">
              <a:latin typeface="Arial"/>
              <a:ea typeface="Arial"/>
              <a:cs typeface="Arial"/>
              <a:sym typeface="Arial"/>
            </a:endParaRPr>
          </a:p>
        </p:txBody>
      </p:sp>
      <p:cxnSp>
        <p:nvCxnSpPr>
          <p:cNvPr id="214" name="Google Shape;214;p27"/>
          <p:cNvCxnSpPr/>
          <p:nvPr/>
        </p:nvCxnSpPr>
        <p:spPr>
          <a:xfrm>
            <a:off x="4654080" y="1964520"/>
            <a:ext cx="360" cy="2928600"/>
          </a:xfrm>
          <a:prstGeom prst="straightConnector1">
            <a:avLst/>
          </a:prstGeom>
          <a:noFill/>
          <a:ln cap="flat" cmpd="sng" w="12600">
            <a:solidFill>
              <a:srgbClr val="606372"/>
            </a:solidFill>
            <a:prstDash val="solid"/>
            <a:round/>
            <a:headEnd len="sm" w="sm" type="none"/>
            <a:tailEnd len="sm" w="sm" type="none"/>
          </a:ln>
        </p:spPr>
      </p:cxnSp>
      <p:pic>
        <p:nvPicPr>
          <p:cNvPr id="215" name="Google Shape;215;p27"/>
          <p:cNvPicPr preferRelativeResize="0"/>
          <p:nvPr/>
        </p:nvPicPr>
        <p:blipFill rotWithShape="1">
          <a:blip r:embed="rId3">
            <a:alphaModFix/>
          </a:blip>
          <a:srcRect b="0" l="0" r="0" t="0"/>
          <a:stretch/>
        </p:blipFill>
        <p:spPr>
          <a:xfrm>
            <a:off x="5051160" y="2665080"/>
            <a:ext cx="1242720" cy="1256400"/>
          </a:xfrm>
          <a:prstGeom prst="rect">
            <a:avLst/>
          </a:prstGeom>
          <a:noFill/>
          <a:ln>
            <a:noFill/>
          </a:ln>
        </p:spPr>
      </p:pic>
      <p:sp>
        <p:nvSpPr>
          <p:cNvPr id="216" name="Google Shape;216;p27"/>
          <p:cNvSpPr/>
          <p:nvPr/>
        </p:nvSpPr>
        <p:spPr>
          <a:xfrm>
            <a:off x="4415400" y="5704560"/>
            <a:ext cx="4759560" cy="577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Century Schoolbook"/>
              <a:buNone/>
            </a:pPr>
            <a:r>
              <a:rPr b="0" i="1" lang="en-US" sz="3200" u="none" cap="none" strike="noStrike">
                <a:solidFill>
                  <a:srgbClr val="000000"/>
                </a:solidFill>
                <a:latin typeface="Century Schoolbook"/>
                <a:ea typeface="Century Schoolbook"/>
                <a:cs typeface="Century Schoolbook"/>
                <a:sym typeface="Century Schoolbook"/>
              </a:rPr>
              <a:t>www.forrt.org</a:t>
            </a:r>
            <a:endParaRPr b="0" i="0" sz="32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4" name="Shape 294"/>
        <p:cNvGrpSpPr/>
        <p:nvPr/>
      </p:nvGrpSpPr>
      <p:grpSpPr>
        <a:xfrm>
          <a:off x="0" y="0"/>
          <a:ext cx="0" cy="0"/>
          <a:chOff x="0" y="0"/>
          <a:chExt cx="0" cy="0"/>
        </a:xfrm>
      </p:grpSpPr>
      <p:sp>
        <p:nvSpPr>
          <p:cNvPr id="295" name="Google Shape;295;p36"/>
          <p:cNvSpPr txBox="1"/>
          <p:nvPr>
            <p:ph idx="4294967295" type="title"/>
          </p:nvPr>
        </p:nvSpPr>
        <p:spPr>
          <a:xfrm>
            <a:off x="3874320" y="962640"/>
            <a:ext cx="7829640" cy="1166040"/>
          </a:xfrm>
          <a:prstGeom prst="rect">
            <a:avLst/>
          </a:prstGeom>
          <a:noFill/>
          <a:ln>
            <a:noFill/>
          </a:ln>
        </p:spPr>
        <p:txBody>
          <a:bodyPr anchorCtr="0" anchor="t" bIns="45700" lIns="91425" spcFirstLastPara="1" rIns="91425" wrap="square" tIns="45700">
            <a:normAutofit/>
          </a:bodyPr>
          <a:lstStyle/>
          <a:p>
            <a:pPr indent="0" lvl="0" marL="0" marR="0" rtl="0" algn="l">
              <a:lnSpc>
                <a:spcPct val="99000"/>
              </a:lnSpc>
              <a:spcBef>
                <a:spcPts val="0"/>
              </a:spcBef>
              <a:spcAft>
                <a:spcPts val="0"/>
              </a:spcAft>
              <a:buClr>
                <a:srgbClr val="474B57"/>
              </a:buClr>
              <a:buSzPts val="4800"/>
              <a:buFont typeface="Century Schoolbook"/>
              <a:buNone/>
            </a:pPr>
            <a:r>
              <a:rPr b="0" i="0" lang="en-US" sz="4800" u="none" cap="none" strike="noStrike">
                <a:solidFill>
                  <a:srgbClr val="474B57"/>
                </a:solidFill>
                <a:latin typeface="Century Schoolbook"/>
                <a:ea typeface="Century Schoolbook"/>
                <a:cs typeface="Century Schoolbook"/>
                <a:sym typeface="Century Schoolbook"/>
              </a:rPr>
              <a:t>Procedural Change</a:t>
            </a:r>
            <a:endParaRPr b="0" i="0" sz="4800" u="none" cap="none" strike="noStrike">
              <a:solidFill>
                <a:srgbClr val="000000"/>
              </a:solidFill>
              <a:latin typeface="Arial"/>
              <a:ea typeface="Arial"/>
              <a:cs typeface="Arial"/>
              <a:sym typeface="Arial"/>
            </a:endParaRPr>
          </a:p>
        </p:txBody>
      </p:sp>
      <p:pic>
        <p:nvPicPr>
          <p:cNvPr id="296" name="Google Shape;296;p36"/>
          <p:cNvPicPr preferRelativeResize="0"/>
          <p:nvPr/>
        </p:nvPicPr>
        <p:blipFill rotWithShape="1">
          <a:blip r:embed="rId3">
            <a:alphaModFix/>
          </a:blip>
          <a:srcRect b="0" l="0" r="0" t="0"/>
          <a:stretch/>
        </p:blipFill>
        <p:spPr>
          <a:xfrm>
            <a:off x="2943720" y="1046880"/>
            <a:ext cx="682200" cy="689760"/>
          </a:xfrm>
          <a:prstGeom prst="rect">
            <a:avLst/>
          </a:prstGeom>
          <a:noFill/>
          <a:ln>
            <a:noFill/>
          </a:ln>
        </p:spPr>
      </p:pic>
      <p:pic>
        <p:nvPicPr>
          <p:cNvPr id="297" name="Google Shape;297;p36"/>
          <p:cNvPicPr preferRelativeResize="0"/>
          <p:nvPr/>
        </p:nvPicPr>
        <p:blipFill rotWithShape="1">
          <a:blip r:embed="rId4">
            <a:alphaModFix/>
          </a:blip>
          <a:srcRect b="0" l="0" r="0" t="0"/>
          <a:stretch/>
        </p:blipFill>
        <p:spPr>
          <a:xfrm>
            <a:off x="0" y="2880000"/>
            <a:ext cx="3988800" cy="3978000"/>
          </a:xfrm>
          <a:prstGeom prst="rect">
            <a:avLst/>
          </a:prstGeom>
          <a:noFill/>
          <a:ln>
            <a:noFill/>
          </a:ln>
        </p:spPr>
      </p:pic>
      <p:sp>
        <p:nvSpPr>
          <p:cNvPr id="298" name="Google Shape;298;p36"/>
          <p:cNvSpPr txBox="1"/>
          <p:nvPr>
            <p:ph idx="4294967295" type="body"/>
          </p:nvPr>
        </p:nvSpPr>
        <p:spPr>
          <a:xfrm>
            <a:off x="3988800" y="2340000"/>
            <a:ext cx="8071200" cy="3985920"/>
          </a:xfrm>
          <a:prstGeom prst="rect">
            <a:avLst/>
          </a:prstGeom>
          <a:noFill/>
          <a:ln>
            <a:noFill/>
          </a:ln>
        </p:spPr>
        <p:txBody>
          <a:bodyPr anchorCtr="0" anchor="t" bIns="45700" lIns="91425" spcFirstLastPara="1" rIns="91425" wrap="square" tIns="45700">
            <a:normAutofit/>
          </a:bodyPr>
          <a:lstStyle/>
          <a:p>
            <a:pPr indent="0" lvl="0" marL="0" marR="0" rtl="0" algn="l">
              <a:lnSpc>
                <a:spcPct val="111000"/>
              </a:lnSpc>
              <a:spcBef>
                <a:spcPts val="0"/>
              </a:spcBef>
              <a:spcAft>
                <a:spcPts val="0"/>
              </a:spcAft>
              <a:buClr>
                <a:srgbClr val="000000"/>
              </a:buClr>
              <a:buSzPts val="2000"/>
              <a:buFont typeface="Century Schoolbook"/>
              <a:buNone/>
            </a:pPr>
            <a:r>
              <a:rPr b="1" i="0" lang="en-US" sz="2000" u="none" cap="none" strike="noStrike">
                <a:solidFill>
                  <a:srgbClr val="000000"/>
                </a:solidFill>
                <a:latin typeface="Century Schoolbook"/>
                <a:ea typeface="Century Schoolbook"/>
                <a:cs typeface="Century Schoolbook"/>
                <a:sym typeface="Century Schoolbook"/>
              </a:rPr>
              <a:t>Statistical assessments</a:t>
            </a:r>
            <a:endParaRPr b="0" i="0" sz="2000" u="none" cap="none" strike="noStrike">
              <a:solidFill>
                <a:srgbClr val="474B57"/>
              </a:solidFill>
              <a:latin typeface="Calibri"/>
              <a:ea typeface="Calibri"/>
              <a:cs typeface="Calibri"/>
              <a:sym typeface="Calibri"/>
            </a:endParaRPr>
          </a:p>
          <a:p>
            <a:pPr indent="-324000" lvl="0" marL="432000" marR="0" rtl="0" algn="l">
              <a:lnSpc>
                <a:spcPct val="111000"/>
              </a:lnSpc>
              <a:spcBef>
                <a:spcPts val="930"/>
              </a:spcBef>
              <a:spcAft>
                <a:spcPts val="0"/>
              </a:spcAft>
              <a:buClr>
                <a:srgbClr val="000000"/>
              </a:buClr>
              <a:buSzPts val="900"/>
              <a:buFont typeface="Arial"/>
              <a:buChar char="●"/>
            </a:pPr>
            <a:r>
              <a:rPr b="0" i="0" lang="en-US" sz="2000" u="none" cap="none" strike="noStrike">
                <a:solidFill>
                  <a:srgbClr val="000000"/>
                </a:solidFill>
                <a:latin typeface="Century Schoolbook"/>
                <a:ea typeface="Century Schoolbook"/>
                <a:cs typeface="Century Schoolbook"/>
                <a:sym typeface="Century Schoolbook"/>
              </a:rPr>
              <a:t>Focus on </a:t>
            </a:r>
            <a:r>
              <a:rPr b="0" i="1" lang="en-US" sz="2000" u="none" cap="none" strike="noStrike">
                <a:solidFill>
                  <a:srgbClr val="000000"/>
                </a:solidFill>
                <a:latin typeface="Century Schoolbook"/>
                <a:ea typeface="Century Schoolbook"/>
                <a:cs typeface="Century Schoolbook"/>
                <a:sym typeface="Century Schoolbook"/>
              </a:rPr>
              <a:t>α</a:t>
            </a:r>
            <a:r>
              <a:rPr b="0" i="0" lang="en-US" sz="2000" u="none" cap="none" strike="noStrike">
                <a:solidFill>
                  <a:srgbClr val="000000"/>
                </a:solidFill>
                <a:latin typeface="Century Schoolbook"/>
                <a:ea typeface="Century Schoolbook"/>
                <a:cs typeface="Century Schoolbook"/>
                <a:sym typeface="Century Schoolbook"/>
              </a:rPr>
              <a:t>- and </a:t>
            </a:r>
            <a:r>
              <a:rPr b="0" i="1" lang="en-US" sz="2000" u="none" cap="none" strike="noStrike">
                <a:solidFill>
                  <a:srgbClr val="000000"/>
                </a:solidFill>
                <a:latin typeface="Century Schoolbook"/>
                <a:ea typeface="Century Schoolbook"/>
                <a:cs typeface="Century Schoolbook"/>
                <a:sym typeface="Century Schoolbook"/>
              </a:rPr>
              <a:t>β</a:t>
            </a:r>
            <a:r>
              <a:rPr b="0" i="0" lang="en-US" sz="2000" u="none" cap="none" strike="noStrike">
                <a:solidFill>
                  <a:srgbClr val="000000"/>
                </a:solidFill>
                <a:latin typeface="Century Schoolbook"/>
                <a:ea typeface="Century Schoolbook"/>
                <a:cs typeface="Century Schoolbook"/>
                <a:sym typeface="Century Schoolbook"/>
              </a:rPr>
              <a:t>-levels &amp; distribution of </a:t>
            </a:r>
            <a:r>
              <a:rPr b="0" i="1" lang="en-US" sz="2000" u="none" cap="none" strike="noStrike">
                <a:solidFill>
                  <a:srgbClr val="000000"/>
                </a:solidFill>
                <a:latin typeface="Century Schoolbook"/>
                <a:ea typeface="Century Schoolbook"/>
                <a:cs typeface="Century Schoolbook"/>
                <a:sym typeface="Century Schoolbook"/>
              </a:rPr>
              <a:t>p</a:t>
            </a:r>
            <a:r>
              <a:rPr b="0" i="0" lang="en-US" sz="2000" u="none" cap="none" strike="noStrike">
                <a:solidFill>
                  <a:srgbClr val="000000"/>
                </a:solidFill>
                <a:latin typeface="Century Schoolbook"/>
                <a:ea typeface="Century Schoolbook"/>
                <a:cs typeface="Century Schoolbook"/>
                <a:sym typeface="Century Schoolbook"/>
              </a:rPr>
              <a:t>-values</a:t>
            </a:r>
            <a:endParaRPr b="0" i="0" sz="2000" u="none" cap="none" strike="noStrike">
              <a:solidFill>
                <a:srgbClr val="474B57"/>
              </a:solidFill>
              <a:latin typeface="Calibri"/>
              <a:ea typeface="Calibri"/>
              <a:cs typeface="Calibri"/>
              <a:sym typeface="Calibri"/>
            </a:endParaRPr>
          </a:p>
          <a:p>
            <a:pPr indent="-324000" lvl="0" marL="432000" marR="0" rtl="0" algn="l">
              <a:lnSpc>
                <a:spcPct val="111000"/>
              </a:lnSpc>
              <a:spcBef>
                <a:spcPts val="930"/>
              </a:spcBef>
              <a:spcAft>
                <a:spcPts val="0"/>
              </a:spcAft>
              <a:buClr>
                <a:srgbClr val="000000"/>
              </a:buClr>
              <a:buSzPts val="900"/>
              <a:buFont typeface="Arial"/>
              <a:buChar char="●"/>
            </a:pPr>
            <a:r>
              <a:rPr b="0" i="0" lang="en-US" sz="2000" u="none" cap="none" strike="noStrike">
                <a:solidFill>
                  <a:srgbClr val="000000"/>
                </a:solidFill>
                <a:latin typeface="Century Schoolbook"/>
                <a:ea typeface="Century Schoolbook"/>
                <a:cs typeface="Century Schoolbook"/>
                <a:sym typeface="Century Schoolbook"/>
              </a:rPr>
              <a:t>Automatic numerical error and inconsistency detection</a:t>
            </a:r>
            <a:endParaRPr b="0" i="0" sz="2000" u="none" cap="none" strike="noStrike">
              <a:solidFill>
                <a:srgbClr val="474B57"/>
              </a:solidFill>
              <a:latin typeface="Calibri"/>
              <a:ea typeface="Calibri"/>
              <a:cs typeface="Calibri"/>
              <a:sym typeface="Calibri"/>
            </a:endParaRPr>
          </a:p>
          <a:p>
            <a:pPr indent="0" lvl="0" marL="0" marR="0" rtl="0" algn="l">
              <a:lnSpc>
                <a:spcPct val="111000"/>
              </a:lnSpc>
              <a:spcBef>
                <a:spcPts val="930"/>
              </a:spcBef>
              <a:spcAft>
                <a:spcPts val="0"/>
              </a:spcAft>
              <a:buSzPts val="2000"/>
              <a:buFont typeface="Arial"/>
              <a:buNone/>
            </a:pPr>
            <a:r>
              <a:t/>
            </a:r>
            <a:endParaRPr b="0" i="0" sz="2000" u="none" cap="none" strike="noStrike">
              <a:solidFill>
                <a:srgbClr val="474B57"/>
              </a:solidFill>
              <a:latin typeface="Calibri"/>
              <a:ea typeface="Calibri"/>
              <a:cs typeface="Calibri"/>
              <a:sym typeface="Calibri"/>
            </a:endParaRPr>
          </a:p>
          <a:p>
            <a:pPr indent="0" lvl="0" marL="0" marR="0" rtl="0" algn="l">
              <a:lnSpc>
                <a:spcPct val="111000"/>
              </a:lnSpc>
              <a:spcBef>
                <a:spcPts val="930"/>
              </a:spcBef>
              <a:spcAft>
                <a:spcPts val="0"/>
              </a:spcAft>
              <a:buClr>
                <a:srgbClr val="000000"/>
              </a:buClr>
              <a:buSzPts val="2000"/>
              <a:buFont typeface="Century Schoolbook"/>
              <a:buNone/>
            </a:pPr>
            <a:r>
              <a:rPr b="1" i="0" lang="en-US" sz="2000" u="none" cap="none" strike="noStrike">
                <a:solidFill>
                  <a:srgbClr val="000000"/>
                </a:solidFill>
                <a:latin typeface="Century Schoolbook"/>
                <a:ea typeface="Century Schoolbook"/>
                <a:cs typeface="Century Schoolbook"/>
                <a:sym typeface="Century Schoolbook"/>
              </a:rPr>
              <a:t>Multiverse, reviews, mega- and meta-analyses</a:t>
            </a:r>
            <a:endParaRPr b="0" i="0" sz="2000" u="none" cap="none" strike="noStrike">
              <a:solidFill>
                <a:srgbClr val="474B57"/>
              </a:solidFill>
              <a:latin typeface="Calibri"/>
              <a:ea typeface="Calibri"/>
              <a:cs typeface="Calibri"/>
              <a:sym typeface="Calibri"/>
            </a:endParaRPr>
          </a:p>
          <a:p>
            <a:pPr indent="-324000" lvl="0" marL="432000" marR="0" rtl="0" algn="l">
              <a:lnSpc>
                <a:spcPct val="111000"/>
              </a:lnSpc>
              <a:spcBef>
                <a:spcPts val="930"/>
              </a:spcBef>
              <a:spcAft>
                <a:spcPts val="0"/>
              </a:spcAft>
              <a:buClr>
                <a:srgbClr val="000000"/>
              </a:buClr>
              <a:buSzPts val="900"/>
              <a:buFont typeface="Arial"/>
              <a:buChar char="●"/>
            </a:pPr>
            <a:r>
              <a:rPr b="0" i="0" lang="en-US" sz="2000" u="none" cap="none" strike="noStrike">
                <a:solidFill>
                  <a:srgbClr val="000000"/>
                </a:solidFill>
                <a:latin typeface="Century Schoolbook"/>
                <a:ea typeface="Century Schoolbook"/>
                <a:cs typeface="Century Schoolbook"/>
                <a:sym typeface="Century Schoolbook"/>
              </a:rPr>
              <a:t>Guides and resources on multiverse analysis &amp; reproducible reviews and meta analyses</a:t>
            </a:r>
            <a:endParaRPr b="0" i="0" sz="2000" u="none" cap="none" strike="noStrike">
              <a:solidFill>
                <a:srgbClr val="474B57"/>
              </a:solidFill>
              <a:latin typeface="Calibri"/>
              <a:ea typeface="Calibri"/>
              <a:cs typeface="Calibri"/>
              <a:sym typeface="Calibri"/>
            </a:endParaRPr>
          </a:p>
        </p:txBody>
      </p:sp>
      <p:cxnSp>
        <p:nvCxnSpPr>
          <p:cNvPr id="299" name="Google Shape;299;p36"/>
          <p:cNvCxnSpPr/>
          <p:nvPr/>
        </p:nvCxnSpPr>
        <p:spPr>
          <a:xfrm>
            <a:off x="1699560" y="6181200"/>
            <a:ext cx="540000" cy="0"/>
          </a:xfrm>
          <a:prstGeom prst="straightConnector1">
            <a:avLst/>
          </a:prstGeom>
          <a:noFill/>
          <a:ln cap="flat" cmpd="sng" w="9525">
            <a:solidFill>
              <a:srgbClr val="FF3838"/>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4" name="Shape 304"/>
        <p:cNvGrpSpPr/>
        <p:nvPr/>
      </p:nvGrpSpPr>
      <p:grpSpPr>
        <a:xfrm>
          <a:off x="0" y="0"/>
          <a:ext cx="0" cy="0"/>
          <a:chOff x="0" y="0"/>
          <a:chExt cx="0" cy="0"/>
        </a:xfrm>
      </p:grpSpPr>
      <p:sp>
        <p:nvSpPr>
          <p:cNvPr id="305" name="Google Shape;305;p37"/>
          <p:cNvSpPr txBox="1"/>
          <p:nvPr>
            <p:ph idx="4294967295" type="title"/>
          </p:nvPr>
        </p:nvSpPr>
        <p:spPr>
          <a:xfrm>
            <a:off x="3874320" y="962640"/>
            <a:ext cx="7829640" cy="1166040"/>
          </a:xfrm>
          <a:prstGeom prst="rect">
            <a:avLst/>
          </a:prstGeom>
          <a:noFill/>
          <a:ln>
            <a:noFill/>
          </a:ln>
        </p:spPr>
        <p:txBody>
          <a:bodyPr anchorCtr="0" anchor="t" bIns="45700" lIns="91425" spcFirstLastPara="1" rIns="91425" wrap="square" tIns="45700">
            <a:normAutofit/>
          </a:bodyPr>
          <a:lstStyle/>
          <a:p>
            <a:pPr indent="0" lvl="0" marL="0" marR="0" rtl="0" algn="l">
              <a:lnSpc>
                <a:spcPct val="99000"/>
              </a:lnSpc>
              <a:spcBef>
                <a:spcPts val="0"/>
              </a:spcBef>
              <a:spcAft>
                <a:spcPts val="0"/>
              </a:spcAft>
              <a:buClr>
                <a:srgbClr val="474B57"/>
              </a:buClr>
              <a:buSzPts val="4800"/>
              <a:buFont typeface="Century Schoolbook"/>
              <a:buNone/>
            </a:pPr>
            <a:r>
              <a:rPr b="0" i="0" lang="en-US" sz="4800" u="none" cap="none" strike="noStrike">
                <a:solidFill>
                  <a:srgbClr val="474B57"/>
                </a:solidFill>
                <a:latin typeface="Century Schoolbook"/>
                <a:ea typeface="Century Schoolbook"/>
                <a:cs typeface="Century Schoolbook"/>
                <a:sym typeface="Century Schoolbook"/>
              </a:rPr>
              <a:t>Procedural Change</a:t>
            </a:r>
            <a:endParaRPr b="0" i="0" sz="4800" u="none" cap="none" strike="noStrike">
              <a:solidFill>
                <a:srgbClr val="000000"/>
              </a:solidFill>
              <a:latin typeface="Arial"/>
              <a:ea typeface="Arial"/>
              <a:cs typeface="Arial"/>
              <a:sym typeface="Arial"/>
            </a:endParaRPr>
          </a:p>
        </p:txBody>
      </p:sp>
      <p:pic>
        <p:nvPicPr>
          <p:cNvPr id="306" name="Google Shape;306;p37"/>
          <p:cNvPicPr preferRelativeResize="0"/>
          <p:nvPr/>
        </p:nvPicPr>
        <p:blipFill rotWithShape="1">
          <a:blip r:embed="rId3">
            <a:alphaModFix/>
          </a:blip>
          <a:srcRect b="0" l="0" r="0" t="0"/>
          <a:stretch/>
        </p:blipFill>
        <p:spPr>
          <a:xfrm>
            <a:off x="2943720" y="1046880"/>
            <a:ext cx="682200" cy="689760"/>
          </a:xfrm>
          <a:prstGeom prst="rect">
            <a:avLst/>
          </a:prstGeom>
          <a:noFill/>
          <a:ln>
            <a:noFill/>
          </a:ln>
        </p:spPr>
      </p:pic>
      <p:pic>
        <p:nvPicPr>
          <p:cNvPr id="307" name="Google Shape;307;p37"/>
          <p:cNvPicPr preferRelativeResize="0"/>
          <p:nvPr/>
        </p:nvPicPr>
        <p:blipFill rotWithShape="1">
          <a:blip r:embed="rId4">
            <a:alphaModFix/>
          </a:blip>
          <a:srcRect b="0" l="0" r="0" t="0"/>
          <a:stretch/>
        </p:blipFill>
        <p:spPr>
          <a:xfrm>
            <a:off x="0" y="2880000"/>
            <a:ext cx="3988800" cy="3978000"/>
          </a:xfrm>
          <a:prstGeom prst="rect">
            <a:avLst/>
          </a:prstGeom>
          <a:noFill/>
          <a:ln>
            <a:noFill/>
          </a:ln>
        </p:spPr>
      </p:pic>
      <p:sp>
        <p:nvSpPr>
          <p:cNvPr id="308" name="Google Shape;308;p37"/>
          <p:cNvSpPr txBox="1"/>
          <p:nvPr>
            <p:ph idx="4294967295" type="body"/>
          </p:nvPr>
        </p:nvSpPr>
        <p:spPr>
          <a:xfrm>
            <a:off x="3988800" y="2340000"/>
            <a:ext cx="8071200" cy="3985920"/>
          </a:xfrm>
          <a:prstGeom prst="rect">
            <a:avLst/>
          </a:prstGeom>
          <a:noFill/>
          <a:ln>
            <a:noFill/>
          </a:ln>
        </p:spPr>
        <p:txBody>
          <a:bodyPr anchorCtr="0" anchor="t" bIns="45700" lIns="91425" spcFirstLastPara="1" rIns="91425" wrap="square" tIns="45700">
            <a:normAutofit/>
          </a:bodyPr>
          <a:lstStyle/>
          <a:p>
            <a:pPr indent="0" lvl="0" marL="0" marR="0" rtl="0" algn="l">
              <a:lnSpc>
                <a:spcPct val="111000"/>
              </a:lnSpc>
              <a:spcBef>
                <a:spcPts val="0"/>
              </a:spcBef>
              <a:spcAft>
                <a:spcPts val="0"/>
              </a:spcAft>
              <a:buClr>
                <a:srgbClr val="000000"/>
              </a:buClr>
              <a:buSzPts val="2000"/>
              <a:buFont typeface="Century Schoolbook"/>
              <a:buNone/>
            </a:pPr>
            <a:r>
              <a:rPr b="1" i="0" lang="en-US" sz="2000" u="none" cap="none" strike="noStrike">
                <a:solidFill>
                  <a:srgbClr val="000000"/>
                </a:solidFill>
                <a:latin typeface="Century Schoolbook"/>
                <a:ea typeface="Century Schoolbook"/>
                <a:cs typeface="Century Schoolbook"/>
                <a:sym typeface="Century Schoolbook"/>
              </a:rPr>
              <a:t>Predictions Markets</a:t>
            </a:r>
            <a:endParaRPr b="0" i="0" sz="2000" u="none" cap="none" strike="noStrike">
              <a:solidFill>
                <a:srgbClr val="474B57"/>
              </a:solidFill>
              <a:latin typeface="Calibri"/>
              <a:ea typeface="Calibri"/>
              <a:cs typeface="Calibri"/>
              <a:sym typeface="Calibri"/>
            </a:endParaRPr>
          </a:p>
          <a:p>
            <a:pPr indent="-324000" lvl="0" marL="432000" marR="0" rtl="0" algn="l">
              <a:lnSpc>
                <a:spcPct val="111000"/>
              </a:lnSpc>
              <a:spcBef>
                <a:spcPts val="930"/>
              </a:spcBef>
              <a:spcAft>
                <a:spcPts val="0"/>
              </a:spcAft>
              <a:buClr>
                <a:srgbClr val="000000"/>
              </a:buClr>
              <a:buSzPts val="900"/>
              <a:buFont typeface="Arial"/>
              <a:buChar char="●"/>
            </a:pPr>
            <a:r>
              <a:rPr b="0" i="0" lang="en-US" sz="2000" u="none" cap="none" strike="noStrike">
                <a:solidFill>
                  <a:srgbClr val="000000"/>
                </a:solidFill>
                <a:latin typeface="Century Schoolbook"/>
                <a:ea typeface="Century Schoolbook"/>
                <a:cs typeface="Century Schoolbook"/>
                <a:sym typeface="Century Schoolbook"/>
              </a:rPr>
              <a:t>Several prediction market studies show that experts and non-experts can predict study replicability</a:t>
            </a:r>
            <a:endParaRPr b="0" i="0" sz="2000" u="none" cap="none" strike="noStrike">
              <a:solidFill>
                <a:srgbClr val="474B57"/>
              </a:solidFill>
              <a:latin typeface="Calibri"/>
              <a:ea typeface="Calibri"/>
              <a:cs typeface="Calibri"/>
              <a:sym typeface="Calibri"/>
            </a:endParaRPr>
          </a:p>
          <a:p>
            <a:pPr indent="-324000" lvl="0" marL="432000" marR="0" rtl="0" algn="l">
              <a:lnSpc>
                <a:spcPct val="111000"/>
              </a:lnSpc>
              <a:spcBef>
                <a:spcPts val="930"/>
              </a:spcBef>
              <a:spcAft>
                <a:spcPts val="0"/>
              </a:spcAft>
              <a:buClr>
                <a:srgbClr val="000000"/>
              </a:buClr>
              <a:buSzPts val="900"/>
              <a:buFont typeface="Arial"/>
              <a:buChar char="●"/>
            </a:pPr>
            <a:r>
              <a:rPr b="0" i="0" lang="en-US" sz="2000" u="none" cap="none" strike="noStrike">
                <a:solidFill>
                  <a:srgbClr val="000000"/>
                </a:solidFill>
                <a:latin typeface="Century Schoolbook"/>
                <a:ea typeface="Century Schoolbook"/>
                <a:cs typeface="Century Schoolbook"/>
                <a:sym typeface="Century Schoolbook"/>
              </a:rPr>
              <a:t>Hence, another tool for researchers to assess the credibility of existing and hypothetical works</a:t>
            </a:r>
            <a:endParaRPr b="0" i="0" sz="2000" u="none" cap="none" strike="noStrike">
              <a:solidFill>
                <a:srgbClr val="474B57"/>
              </a:solidFill>
              <a:latin typeface="Calibri"/>
              <a:ea typeface="Calibri"/>
              <a:cs typeface="Calibri"/>
              <a:sym typeface="Calibri"/>
            </a:endParaRPr>
          </a:p>
        </p:txBody>
      </p:sp>
      <p:cxnSp>
        <p:nvCxnSpPr>
          <p:cNvPr id="309" name="Google Shape;309;p37"/>
          <p:cNvCxnSpPr/>
          <p:nvPr/>
        </p:nvCxnSpPr>
        <p:spPr>
          <a:xfrm>
            <a:off x="1699560" y="6181200"/>
            <a:ext cx="540000" cy="0"/>
          </a:xfrm>
          <a:prstGeom prst="straightConnector1">
            <a:avLst/>
          </a:prstGeom>
          <a:noFill/>
          <a:ln cap="flat" cmpd="sng" w="9525">
            <a:solidFill>
              <a:srgbClr val="FF3838"/>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4" name="Shape 314"/>
        <p:cNvGrpSpPr/>
        <p:nvPr/>
      </p:nvGrpSpPr>
      <p:grpSpPr>
        <a:xfrm>
          <a:off x="0" y="0"/>
          <a:ext cx="0" cy="0"/>
          <a:chOff x="0" y="0"/>
          <a:chExt cx="0" cy="0"/>
        </a:xfrm>
      </p:grpSpPr>
      <p:sp>
        <p:nvSpPr>
          <p:cNvPr id="315" name="Google Shape;315;p38"/>
          <p:cNvSpPr txBox="1"/>
          <p:nvPr>
            <p:ph idx="4294967295" type="title"/>
          </p:nvPr>
        </p:nvSpPr>
        <p:spPr>
          <a:xfrm>
            <a:off x="3874320" y="962640"/>
            <a:ext cx="7829640" cy="1166040"/>
          </a:xfrm>
          <a:prstGeom prst="rect">
            <a:avLst/>
          </a:prstGeom>
          <a:noFill/>
          <a:ln>
            <a:noFill/>
          </a:ln>
        </p:spPr>
        <p:txBody>
          <a:bodyPr anchorCtr="0" anchor="t" bIns="45700" lIns="91425" spcFirstLastPara="1" rIns="91425" wrap="square" tIns="45700">
            <a:normAutofit/>
          </a:bodyPr>
          <a:lstStyle/>
          <a:p>
            <a:pPr indent="0" lvl="0" marL="0" marR="0" rtl="0" algn="l">
              <a:lnSpc>
                <a:spcPct val="99000"/>
              </a:lnSpc>
              <a:spcBef>
                <a:spcPts val="0"/>
              </a:spcBef>
              <a:spcAft>
                <a:spcPts val="0"/>
              </a:spcAft>
              <a:buClr>
                <a:srgbClr val="474B57"/>
              </a:buClr>
              <a:buSzPts val="4800"/>
              <a:buFont typeface="Century Schoolbook"/>
              <a:buNone/>
            </a:pPr>
            <a:r>
              <a:rPr b="0" i="0" lang="en-US" sz="4800" u="none" cap="none" strike="noStrike">
                <a:solidFill>
                  <a:srgbClr val="474B57"/>
                </a:solidFill>
                <a:latin typeface="Century Schoolbook"/>
                <a:ea typeface="Century Schoolbook"/>
                <a:cs typeface="Century Schoolbook"/>
                <a:sym typeface="Century Schoolbook"/>
              </a:rPr>
              <a:t>Community Change</a:t>
            </a:r>
            <a:endParaRPr b="0" i="0" sz="4800" u="none" cap="none" strike="noStrike">
              <a:solidFill>
                <a:srgbClr val="000000"/>
              </a:solidFill>
              <a:latin typeface="Arial"/>
              <a:ea typeface="Arial"/>
              <a:cs typeface="Arial"/>
              <a:sym typeface="Arial"/>
            </a:endParaRPr>
          </a:p>
        </p:txBody>
      </p:sp>
      <p:pic>
        <p:nvPicPr>
          <p:cNvPr id="316" name="Google Shape;316;p38"/>
          <p:cNvPicPr preferRelativeResize="0"/>
          <p:nvPr/>
        </p:nvPicPr>
        <p:blipFill rotWithShape="1">
          <a:blip r:embed="rId3">
            <a:alphaModFix/>
          </a:blip>
          <a:srcRect b="0" l="0" r="0" t="0"/>
          <a:stretch/>
        </p:blipFill>
        <p:spPr>
          <a:xfrm>
            <a:off x="2943720" y="1046880"/>
            <a:ext cx="682200" cy="689760"/>
          </a:xfrm>
          <a:prstGeom prst="rect">
            <a:avLst/>
          </a:prstGeom>
          <a:noFill/>
          <a:ln>
            <a:noFill/>
          </a:ln>
        </p:spPr>
      </p:pic>
      <p:pic>
        <p:nvPicPr>
          <p:cNvPr id="317" name="Google Shape;317;p38"/>
          <p:cNvPicPr preferRelativeResize="0"/>
          <p:nvPr/>
        </p:nvPicPr>
        <p:blipFill rotWithShape="1">
          <a:blip r:embed="rId4">
            <a:alphaModFix/>
          </a:blip>
          <a:srcRect b="0" l="0" r="0" t="0"/>
          <a:stretch/>
        </p:blipFill>
        <p:spPr>
          <a:xfrm>
            <a:off x="0" y="2880000"/>
            <a:ext cx="3988800" cy="3978000"/>
          </a:xfrm>
          <a:prstGeom prst="rect">
            <a:avLst/>
          </a:prstGeom>
          <a:noFill/>
          <a:ln>
            <a:noFill/>
          </a:ln>
        </p:spPr>
      </p:pic>
      <p:sp>
        <p:nvSpPr>
          <p:cNvPr id="318" name="Google Shape;318;p38"/>
          <p:cNvSpPr txBox="1"/>
          <p:nvPr>
            <p:ph idx="4294967295" type="body"/>
          </p:nvPr>
        </p:nvSpPr>
        <p:spPr>
          <a:xfrm>
            <a:off x="3988800" y="2340000"/>
            <a:ext cx="8071200" cy="3985920"/>
          </a:xfrm>
          <a:prstGeom prst="rect">
            <a:avLst/>
          </a:prstGeom>
          <a:noFill/>
          <a:ln>
            <a:noFill/>
          </a:ln>
        </p:spPr>
        <p:txBody>
          <a:bodyPr anchorCtr="0" anchor="t" bIns="45700" lIns="91425" spcFirstLastPara="1" rIns="91425" wrap="square" tIns="45700">
            <a:normAutofit/>
          </a:bodyPr>
          <a:lstStyle/>
          <a:p>
            <a:pPr indent="0" lvl="0" marL="0" marR="0" rtl="0" algn="l">
              <a:lnSpc>
                <a:spcPct val="111000"/>
              </a:lnSpc>
              <a:spcBef>
                <a:spcPts val="0"/>
              </a:spcBef>
              <a:spcAft>
                <a:spcPts val="0"/>
              </a:spcAft>
              <a:buClr>
                <a:srgbClr val="000000"/>
              </a:buClr>
              <a:buSzPts val="2000"/>
              <a:buFont typeface="Century Schoolbook"/>
              <a:buNone/>
            </a:pPr>
            <a:r>
              <a:rPr b="1" i="0" lang="en-US" sz="2000" u="none" cap="none" strike="noStrike">
                <a:solidFill>
                  <a:srgbClr val="000000"/>
                </a:solidFill>
                <a:latin typeface="Century Schoolbook"/>
                <a:ea typeface="Century Schoolbook"/>
                <a:cs typeface="Century Schoolbook"/>
                <a:sym typeface="Century Schoolbook"/>
              </a:rPr>
              <a:t>Open scholarship pedagogical teams</a:t>
            </a:r>
            <a:endParaRPr b="0" i="0" sz="2000" u="none" cap="none" strike="noStrike">
              <a:solidFill>
                <a:srgbClr val="474B57"/>
              </a:solidFill>
              <a:latin typeface="Calibri"/>
              <a:ea typeface="Calibri"/>
              <a:cs typeface="Calibri"/>
              <a:sym typeface="Calibri"/>
            </a:endParaRPr>
          </a:p>
          <a:p>
            <a:pPr indent="-324000" lvl="0" marL="432000" marR="0" rtl="0" algn="l">
              <a:lnSpc>
                <a:spcPct val="111000"/>
              </a:lnSpc>
              <a:spcBef>
                <a:spcPts val="930"/>
              </a:spcBef>
              <a:spcAft>
                <a:spcPts val="0"/>
              </a:spcAft>
              <a:buClr>
                <a:srgbClr val="000000"/>
              </a:buClr>
              <a:buSzPts val="900"/>
              <a:buFont typeface="Arial"/>
              <a:buChar char="●"/>
            </a:pPr>
            <a:r>
              <a:rPr b="0" i="0" lang="en-US" sz="2000" u="none" cap="none" strike="noStrike">
                <a:solidFill>
                  <a:srgbClr val="000000"/>
                </a:solidFill>
                <a:latin typeface="Century Schoolbook"/>
                <a:ea typeface="Century Schoolbook"/>
                <a:cs typeface="Century Schoolbook"/>
                <a:sym typeface="Century Schoolbook"/>
              </a:rPr>
              <a:t>Teams such as FORRT collecting open-access educational resources to be used by educators</a:t>
            </a:r>
            <a:endParaRPr b="0" i="0" sz="2000" u="none" cap="none" strike="noStrike">
              <a:solidFill>
                <a:srgbClr val="474B57"/>
              </a:solidFill>
              <a:latin typeface="Calibri"/>
              <a:ea typeface="Calibri"/>
              <a:cs typeface="Calibri"/>
              <a:sym typeface="Calibri"/>
            </a:endParaRPr>
          </a:p>
          <a:p>
            <a:pPr indent="0" lvl="0" marL="0" marR="0" rtl="0" algn="l">
              <a:lnSpc>
                <a:spcPct val="111000"/>
              </a:lnSpc>
              <a:spcBef>
                <a:spcPts val="930"/>
              </a:spcBef>
              <a:spcAft>
                <a:spcPts val="0"/>
              </a:spcAft>
              <a:buSzPts val="2000"/>
              <a:buFont typeface="Arial"/>
              <a:buNone/>
            </a:pPr>
            <a:r>
              <a:t/>
            </a:r>
            <a:endParaRPr b="0" i="0" sz="2000" u="none" cap="none" strike="noStrike">
              <a:solidFill>
                <a:srgbClr val="474B57"/>
              </a:solidFill>
              <a:latin typeface="Calibri"/>
              <a:ea typeface="Calibri"/>
              <a:cs typeface="Calibri"/>
              <a:sym typeface="Calibri"/>
            </a:endParaRPr>
          </a:p>
          <a:p>
            <a:pPr indent="0" lvl="0" marL="0" marR="0" rtl="0" algn="l">
              <a:lnSpc>
                <a:spcPct val="111000"/>
              </a:lnSpc>
              <a:spcBef>
                <a:spcPts val="930"/>
              </a:spcBef>
              <a:spcAft>
                <a:spcPts val="0"/>
              </a:spcAft>
              <a:buClr>
                <a:srgbClr val="000000"/>
              </a:buClr>
              <a:buSzPts val="2000"/>
              <a:buFont typeface="Century Schoolbook"/>
              <a:buNone/>
            </a:pPr>
            <a:r>
              <a:rPr b="1" i="0" lang="en-US" sz="2000" u="none" cap="none" strike="noStrike">
                <a:solidFill>
                  <a:srgbClr val="000000"/>
                </a:solidFill>
                <a:latin typeface="Century Schoolbook"/>
                <a:ea typeface="Century Schoolbook"/>
                <a:cs typeface="Century Schoolbook"/>
                <a:sym typeface="Century Schoolbook"/>
              </a:rPr>
              <a:t>Adversarial Collaborations &amp; Big Team Science</a:t>
            </a:r>
            <a:endParaRPr b="0" i="0" sz="2000" u="none" cap="none" strike="noStrike">
              <a:solidFill>
                <a:srgbClr val="474B57"/>
              </a:solidFill>
              <a:latin typeface="Calibri"/>
              <a:ea typeface="Calibri"/>
              <a:cs typeface="Calibri"/>
              <a:sym typeface="Calibri"/>
            </a:endParaRPr>
          </a:p>
          <a:p>
            <a:pPr indent="-324000" lvl="0" marL="432000" marR="0" rtl="0" algn="l">
              <a:lnSpc>
                <a:spcPct val="111000"/>
              </a:lnSpc>
              <a:spcBef>
                <a:spcPts val="930"/>
              </a:spcBef>
              <a:spcAft>
                <a:spcPts val="0"/>
              </a:spcAft>
              <a:buClr>
                <a:srgbClr val="000000"/>
              </a:buClr>
              <a:buSzPts val="900"/>
              <a:buFont typeface="Arial"/>
              <a:buChar char="●"/>
            </a:pPr>
            <a:r>
              <a:rPr b="0" i="0" lang="en-US" sz="2000" u="none" cap="none" strike="noStrike">
                <a:solidFill>
                  <a:srgbClr val="000000"/>
                </a:solidFill>
                <a:latin typeface="Century Schoolbook"/>
                <a:ea typeface="Century Schoolbook"/>
                <a:cs typeface="Century Schoolbook"/>
                <a:sym typeface="Century Schoolbook"/>
              </a:rPr>
              <a:t>Crowdsourced research &amp; distributed networks of research teams facilitate large-scale investigations</a:t>
            </a:r>
            <a:endParaRPr b="0" i="0" sz="2000" u="none" cap="none" strike="noStrike">
              <a:solidFill>
                <a:srgbClr val="474B57"/>
              </a:solidFill>
              <a:latin typeface="Calibri"/>
              <a:ea typeface="Calibri"/>
              <a:cs typeface="Calibri"/>
              <a:sym typeface="Calibri"/>
            </a:endParaRPr>
          </a:p>
          <a:p>
            <a:pPr indent="-324000" lvl="0" marL="432000" marR="0" rtl="0" algn="l">
              <a:lnSpc>
                <a:spcPct val="111000"/>
              </a:lnSpc>
              <a:spcBef>
                <a:spcPts val="930"/>
              </a:spcBef>
              <a:spcAft>
                <a:spcPts val="0"/>
              </a:spcAft>
              <a:buClr>
                <a:srgbClr val="000000"/>
              </a:buClr>
              <a:buSzPts val="900"/>
              <a:buFont typeface="Arial"/>
              <a:buChar char="●"/>
            </a:pPr>
            <a:r>
              <a:rPr b="0" i="0" lang="en-US" sz="2000" u="none" cap="none" strike="noStrike">
                <a:solidFill>
                  <a:srgbClr val="000000"/>
                </a:solidFill>
                <a:latin typeface="Century Schoolbook"/>
                <a:ea typeface="Century Schoolbook"/>
                <a:cs typeface="Century Schoolbook"/>
                <a:sym typeface="Century Schoolbook"/>
              </a:rPr>
              <a:t>The same holds true for error checking each other</a:t>
            </a:r>
            <a:endParaRPr b="0" i="0" sz="2000" u="none" cap="none" strike="noStrike">
              <a:solidFill>
                <a:srgbClr val="474B57"/>
              </a:solidFill>
              <a:latin typeface="Calibri"/>
              <a:ea typeface="Calibri"/>
              <a:cs typeface="Calibri"/>
              <a:sym typeface="Calibri"/>
            </a:endParaRPr>
          </a:p>
          <a:p>
            <a:pPr indent="-324000" lvl="0" marL="432000" marR="0" rtl="0" algn="l">
              <a:lnSpc>
                <a:spcPct val="111000"/>
              </a:lnSpc>
              <a:spcBef>
                <a:spcPts val="930"/>
              </a:spcBef>
              <a:spcAft>
                <a:spcPts val="0"/>
              </a:spcAft>
              <a:buClr>
                <a:srgbClr val="000000"/>
              </a:buClr>
              <a:buSzPts val="900"/>
              <a:buFont typeface="Arial"/>
              <a:buChar char="●"/>
            </a:pPr>
            <a:r>
              <a:rPr b="0" i="0" lang="en-US" sz="2000" u="none" cap="none" strike="noStrike">
                <a:solidFill>
                  <a:srgbClr val="000000"/>
                </a:solidFill>
                <a:latin typeface="Century Schoolbook"/>
                <a:ea typeface="Century Schoolbook"/>
                <a:cs typeface="Century Schoolbook"/>
                <a:sym typeface="Century Schoolbook"/>
              </a:rPr>
              <a:t>Science acceleration through cooperation</a:t>
            </a:r>
            <a:endParaRPr b="0" i="0" sz="2000" u="none" cap="none" strike="noStrike">
              <a:solidFill>
                <a:srgbClr val="474B57"/>
              </a:solidFill>
              <a:latin typeface="Calibri"/>
              <a:ea typeface="Calibri"/>
              <a:cs typeface="Calibri"/>
              <a:sym typeface="Calibri"/>
            </a:endParaRPr>
          </a:p>
        </p:txBody>
      </p:sp>
      <p:cxnSp>
        <p:nvCxnSpPr>
          <p:cNvPr id="319" name="Google Shape;319;p38"/>
          <p:cNvCxnSpPr/>
          <p:nvPr/>
        </p:nvCxnSpPr>
        <p:spPr>
          <a:xfrm>
            <a:off x="652680" y="4722840"/>
            <a:ext cx="540000" cy="0"/>
          </a:xfrm>
          <a:prstGeom prst="straightConnector1">
            <a:avLst/>
          </a:prstGeom>
          <a:noFill/>
          <a:ln cap="flat" cmpd="sng" w="9525">
            <a:solidFill>
              <a:srgbClr val="FF3838"/>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39"/>
          <p:cNvPicPr preferRelativeResize="0"/>
          <p:nvPr/>
        </p:nvPicPr>
        <p:blipFill rotWithShape="1">
          <a:blip r:embed="rId3">
            <a:alphaModFix/>
          </a:blip>
          <a:srcRect b="0" l="0" r="0" t="0"/>
          <a:stretch/>
        </p:blipFill>
        <p:spPr>
          <a:xfrm>
            <a:off x="2943720" y="1046880"/>
            <a:ext cx="682200" cy="689760"/>
          </a:xfrm>
          <a:prstGeom prst="rect">
            <a:avLst/>
          </a:prstGeom>
          <a:noFill/>
          <a:ln>
            <a:noFill/>
          </a:ln>
        </p:spPr>
      </p:pic>
      <p:pic>
        <p:nvPicPr>
          <p:cNvPr id="326" name="Google Shape;326;p39"/>
          <p:cNvPicPr preferRelativeResize="0"/>
          <p:nvPr/>
        </p:nvPicPr>
        <p:blipFill rotWithShape="1">
          <a:blip r:embed="rId4">
            <a:alphaModFix/>
          </a:blip>
          <a:srcRect b="0" l="0" r="0" t="0"/>
          <a:stretch/>
        </p:blipFill>
        <p:spPr>
          <a:xfrm>
            <a:off x="0" y="2880000"/>
            <a:ext cx="3988800" cy="3978000"/>
          </a:xfrm>
          <a:prstGeom prst="rect">
            <a:avLst/>
          </a:prstGeom>
          <a:noFill/>
          <a:ln>
            <a:noFill/>
          </a:ln>
        </p:spPr>
      </p:pic>
      <p:sp>
        <p:nvSpPr>
          <p:cNvPr id="327" name="Google Shape;327;p39"/>
          <p:cNvSpPr txBox="1"/>
          <p:nvPr>
            <p:ph idx="4294967295" type="body"/>
          </p:nvPr>
        </p:nvSpPr>
        <p:spPr>
          <a:xfrm>
            <a:off x="3988800" y="2340000"/>
            <a:ext cx="8071200" cy="398592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ctr">
              <a:lnSpc>
                <a:spcPct val="111000"/>
              </a:lnSpc>
              <a:spcBef>
                <a:spcPts val="930"/>
              </a:spcBef>
              <a:spcAft>
                <a:spcPts val="0"/>
              </a:spcAft>
              <a:buNone/>
            </a:pPr>
            <a:r>
              <a:rPr b="1" lang="en-US" sz="2000">
                <a:solidFill>
                  <a:srgbClr val="558380"/>
                </a:solidFill>
                <a:latin typeface="Century Schoolbook"/>
                <a:ea typeface="Century Schoolbook"/>
                <a:cs typeface="Century Schoolbook"/>
                <a:sym typeface="Century Schoolbook"/>
              </a:rPr>
              <a:t>Outlook</a:t>
            </a:r>
            <a:endParaRPr sz="2000">
              <a:solidFill>
                <a:srgbClr val="474B57"/>
              </a:solidFill>
              <a:latin typeface="Calibri"/>
              <a:ea typeface="Calibri"/>
              <a:cs typeface="Calibri"/>
              <a:sym typeface="Calibri"/>
            </a:endParaRPr>
          </a:p>
          <a:p>
            <a:pPr indent="0" lvl="0" marL="0" rtl="0" algn="ctr">
              <a:spcBef>
                <a:spcPts val="0"/>
              </a:spcBef>
              <a:spcAft>
                <a:spcPts val="0"/>
              </a:spcAft>
              <a:buNone/>
            </a:pPr>
            <a:r>
              <a:rPr lang="en-US" sz="2000">
                <a:solidFill>
                  <a:schemeClr val="dk1"/>
                </a:solidFill>
                <a:latin typeface="Century Schoolbook"/>
                <a:ea typeface="Century Schoolbook"/>
                <a:cs typeface="Century Schoolbook"/>
                <a:sym typeface="Century Schoolbook"/>
              </a:rPr>
              <a:t>____________</a:t>
            </a:r>
            <a:endParaRPr sz="1400">
              <a:solidFill>
                <a:schemeClr val="dk1"/>
              </a:solidFill>
            </a:endParaRPr>
          </a:p>
          <a:p>
            <a:pPr indent="0" lvl="0" marL="0" marR="0" rtl="0" algn="l">
              <a:lnSpc>
                <a:spcPct val="111000"/>
              </a:lnSpc>
              <a:spcBef>
                <a:spcPts val="0"/>
              </a:spcBef>
              <a:spcAft>
                <a:spcPts val="0"/>
              </a:spcAft>
              <a:buNone/>
            </a:pPr>
            <a:r>
              <a:t/>
            </a:r>
            <a:endParaRPr sz="2000">
              <a:latin typeface="Century Schoolbook"/>
              <a:ea typeface="Century Schoolbook"/>
              <a:cs typeface="Century Schoolbook"/>
              <a:sym typeface="Century Schoolbook"/>
            </a:endParaRPr>
          </a:p>
          <a:p>
            <a:pPr indent="-319713" lvl="0" marL="432000" marR="0" rtl="0" algn="l">
              <a:lnSpc>
                <a:spcPct val="111000"/>
              </a:lnSpc>
              <a:spcBef>
                <a:spcPts val="0"/>
              </a:spcBef>
              <a:spcAft>
                <a:spcPts val="0"/>
              </a:spcAft>
              <a:buClr>
                <a:srgbClr val="000000"/>
              </a:buClr>
              <a:buSzPct val="45000"/>
              <a:buFont typeface="Noto Sans Symbols"/>
              <a:buChar char="●"/>
            </a:pPr>
            <a:r>
              <a:rPr b="0" i="0" lang="en-US" sz="2000" u="none" cap="none" strike="noStrike">
                <a:solidFill>
                  <a:srgbClr val="000000"/>
                </a:solidFill>
                <a:latin typeface="Century Schoolbook"/>
                <a:ea typeface="Century Schoolbook"/>
                <a:cs typeface="Century Schoolbook"/>
                <a:sym typeface="Century Schoolbook"/>
              </a:rPr>
              <a:t>The credibility revolution motivated structural, procedural, and community changes that would have previously been considered idealistic, if not impractical.</a:t>
            </a:r>
            <a:endParaRPr b="0" i="0" sz="2000" u="none" cap="none" strike="noStrike">
              <a:solidFill>
                <a:srgbClr val="474B57"/>
              </a:solidFill>
              <a:latin typeface="Calibri"/>
              <a:ea typeface="Calibri"/>
              <a:cs typeface="Calibri"/>
              <a:sym typeface="Calibri"/>
            </a:endParaRPr>
          </a:p>
          <a:p>
            <a:pPr indent="-319713" lvl="0" marL="432000" marR="0" rtl="0" algn="l">
              <a:lnSpc>
                <a:spcPct val="111000"/>
              </a:lnSpc>
              <a:spcBef>
                <a:spcPts val="930"/>
              </a:spcBef>
              <a:spcAft>
                <a:spcPts val="0"/>
              </a:spcAft>
              <a:buClr>
                <a:srgbClr val="000000"/>
              </a:buClr>
              <a:buSzPct val="45000"/>
              <a:buFont typeface="Noto Sans Symbols"/>
              <a:buChar char="●"/>
            </a:pPr>
            <a:r>
              <a:rPr b="0" i="0" lang="en-US" sz="2000" u="none" cap="none" strike="noStrike">
                <a:solidFill>
                  <a:srgbClr val="000000"/>
                </a:solidFill>
                <a:latin typeface="Century Schoolbook"/>
                <a:ea typeface="Century Schoolbook"/>
                <a:cs typeface="Century Schoolbook"/>
                <a:sym typeface="Century Schoolbook"/>
              </a:rPr>
              <a:t>Developments go beyond “fixing failed replications”: transparency, rigor, and quality in all aspects of research are now in the focus</a:t>
            </a:r>
            <a:endParaRPr b="0" i="0" sz="2000" u="none" cap="none" strike="noStrike">
              <a:solidFill>
                <a:srgbClr val="474B57"/>
              </a:solidFill>
              <a:latin typeface="Calibri"/>
              <a:ea typeface="Calibri"/>
              <a:cs typeface="Calibri"/>
              <a:sym typeface="Calibri"/>
            </a:endParaRPr>
          </a:p>
          <a:p>
            <a:pPr indent="-319713" lvl="0" marL="432000" marR="0" rtl="0" algn="l">
              <a:lnSpc>
                <a:spcPct val="111000"/>
              </a:lnSpc>
              <a:spcBef>
                <a:spcPts val="930"/>
              </a:spcBef>
              <a:spcAft>
                <a:spcPts val="0"/>
              </a:spcAft>
              <a:buClr>
                <a:srgbClr val="000000"/>
              </a:buClr>
              <a:buSzPct val="45000"/>
              <a:buFont typeface="Noto Sans Symbols"/>
              <a:buChar char="●"/>
            </a:pPr>
            <a:r>
              <a:rPr b="0" i="0" lang="en-US" sz="2000" u="none" cap="none" strike="noStrike">
                <a:solidFill>
                  <a:srgbClr val="000000"/>
                </a:solidFill>
                <a:latin typeface="Century Schoolbook"/>
                <a:ea typeface="Century Schoolbook"/>
                <a:cs typeface="Century Schoolbook"/>
                <a:sym typeface="Century Schoolbook"/>
              </a:rPr>
              <a:t>Only change on multiple levels will be sustainable</a:t>
            </a:r>
            <a:endParaRPr b="0" i="0" sz="2000" u="none" cap="none" strike="noStrike">
              <a:solidFill>
                <a:srgbClr val="474B57"/>
              </a:solidFill>
              <a:latin typeface="Calibri"/>
              <a:ea typeface="Calibri"/>
              <a:cs typeface="Calibri"/>
              <a:sym typeface="Calibri"/>
            </a:endParaRPr>
          </a:p>
          <a:p>
            <a:pPr indent="-316856" lvl="1" marL="864000" marR="0" rtl="0" algn="l">
              <a:lnSpc>
                <a:spcPct val="111000"/>
              </a:lnSpc>
              <a:spcBef>
                <a:spcPts val="1134"/>
              </a:spcBef>
              <a:spcAft>
                <a:spcPts val="0"/>
              </a:spcAft>
              <a:buClr>
                <a:srgbClr val="000000"/>
              </a:buClr>
              <a:buSzPct val="75000"/>
              <a:buFont typeface="Noto Sans Symbols"/>
              <a:buChar char="−"/>
            </a:pPr>
            <a:r>
              <a:rPr lang="en-US" sz="2000">
                <a:latin typeface="Century Schoolbook"/>
                <a:ea typeface="Century Schoolbook"/>
                <a:cs typeface="Century Schoolbook"/>
                <a:sym typeface="Century Schoolbook"/>
              </a:rPr>
              <a:t>E</a:t>
            </a:r>
            <a:r>
              <a:rPr b="0" i="0" lang="en-US" sz="2000" u="none" cap="none" strike="noStrike">
                <a:solidFill>
                  <a:srgbClr val="000000"/>
                </a:solidFill>
                <a:latin typeface="Century Schoolbook"/>
                <a:ea typeface="Century Schoolbook"/>
                <a:cs typeface="Century Schoolbook"/>
                <a:sym typeface="Century Schoolbook"/>
              </a:rPr>
              <a:t>.g., researchers focus on high-quality outputs [individual level] but are incentivised to focus on novelty [structural level] sustains old structures &amp; behaviours</a:t>
            </a:r>
            <a:endParaRPr b="0" i="1" sz="2000" u="none" cap="none" strike="noStrike">
              <a:solidFill>
                <a:srgbClr val="474B57"/>
              </a:solidFill>
              <a:latin typeface="Calibri"/>
              <a:ea typeface="Calibri"/>
              <a:cs typeface="Calibri"/>
              <a:sym typeface="Calibri"/>
            </a:endParaRPr>
          </a:p>
        </p:txBody>
      </p:sp>
      <p:sp>
        <p:nvSpPr>
          <p:cNvPr id="328" name="Google Shape;328;p39"/>
          <p:cNvSpPr txBox="1"/>
          <p:nvPr>
            <p:ph idx="4294967295" type="title"/>
          </p:nvPr>
        </p:nvSpPr>
        <p:spPr>
          <a:xfrm>
            <a:off x="3874150" y="1046875"/>
            <a:ext cx="7829700" cy="927900"/>
          </a:xfrm>
          <a:prstGeom prst="rect">
            <a:avLst/>
          </a:prstGeom>
          <a:noFill/>
          <a:ln>
            <a:noFill/>
          </a:ln>
        </p:spPr>
        <p:txBody>
          <a:bodyPr anchorCtr="0" anchor="t" bIns="45700" lIns="91425" spcFirstLastPara="1" rIns="91425" wrap="square" tIns="45700">
            <a:normAutofit/>
          </a:bodyPr>
          <a:lstStyle/>
          <a:p>
            <a:pPr indent="0" lvl="0" marL="0" marR="0" rtl="0" algn="l">
              <a:lnSpc>
                <a:spcPct val="99000"/>
              </a:lnSpc>
              <a:spcBef>
                <a:spcPts val="0"/>
              </a:spcBef>
              <a:spcAft>
                <a:spcPts val="0"/>
              </a:spcAft>
              <a:buClr>
                <a:srgbClr val="474B57"/>
              </a:buClr>
              <a:buSzPts val="4800"/>
              <a:buFont typeface="Century Schoolbook"/>
              <a:buNone/>
            </a:pPr>
            <a:r>
              <a:rPr lang="en-US" sz="4800">
                <a:solidFill>
                  <a:srgbClr val="474B57"/>
                </a:solidFill>
                <a:latin typeface="Century Schoolbook"/>
                <a:ea typeface="Century Schoolbook"/>
                <a:cs typeface="Century Schoolbook"/>
                <a:sym typeface="Century Schoolbook"/>
              </a:rPr>
              <a:t>2. The resulting paper</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0"/>
          <p:cNvPicPr preferRelativeResize="0"/>
          <p:nvPr/>
        </p:nvPicPr>
        <p:blipFill rotWithShape="1">
          <a:blip r:embed="rId3">
            <a:alphaModFix/>
          </a:blip>
          <a:srcRect b="0" l="0" r="0" t="0"/>
          <a:stretch/>
        </p:blipFill>
        <p:spPr>
          <a:xfrm>
            <a:off x="2943720" y="1046880"/>
            <a:ext cx="682200" cy="689760"/>
          </a:xfrm>
          <a:prstGeom prst="rect">
            <a:avLst/>
          </a:prstGeom>
          <a:noFill/>
          <a:ln>
            <a:noFill/>
          </a:ln>
        </p:spPr>
      </p:pic>
      <p:sp>
        <p:nvSpPr>
          <p:cNvPr id="335" name="Google Shape;335;p40"/>
          <p:cNvSpPr txBox="1"/>
          <p:nvPr>
            <p:ph idx="4294967295" type="body"/>
          </p:nvPr>
        </p:nvSpPr>
        <p:spPr>
          <a:xfrm>
            <a:off x="7313400" y="2340000"/>
            <a:ext cx="4746600" cy="3985800"/>
          </a:xfrm>
          <a:prstGeom prst="rect">
            <a:avLst/>
          </a:prstGeom>
          <a:noFill/>
          <a:ln>
            <a:noFill/>
          </a:ln>
        </p:spPr>
        <p:txBody>
          <a:bodyPr anchorCtr="0" anchor="t" bIns="45700" lIns="91425" spcFirstLastPara="1" rIns="91425" wrap="square" tIns="45700">
            <a:normAutofit/>
          </a:bodyPr>
          <a:lstStyle/>
          <a:p>
            <a:pPr indent="0" lvl="0" marL="0" marR="0" rtl="0" algn="l">
              <a:lnSpc>
                <a:spcPct val="111000"/>
              </a:lnSpc>
              <a:spcBef>
                <a:spcPts val="0"/>
              </a:spcBef>
              <a:spcAft>
                <a:spcPts val="0"/>
              </a:spcAft>
              <a:buNone/>
            </a:pPr>
            <a:r>
              <a:t/>
            </a:r>
            <a:endParaRPr sz="2000">
              <a:solidFill>
                <a:schemeClr val="dk1"/>
              </a:solidFill>
              <a:latin typeface="Century Schoolbook"/>
              <a:ea typeface="Century Schoolbook"/>
              <a:cs typeface="Century Schoolbook"/>
              <a:sym typeface="Century Schoolbook"/>
            </a:endParaRPr>
          </a:p>
          <a:p>
            <a:pPr indent="0" lvl="0" marL="0" marR="0" rtl="0" algn="l">
              <a:lnSpc>
                <a:spcPct val="111000"/>
              </a:lnSpc>
              <a:spcBef>
                <a:spcPts val="0"/>
              </a:spcBef>
              <a:spcAft>
                <a:spcPts val="0"/>
              </a:spcAft>
              <a:buNone/>
            </a:pPr>
            <a:r>
              <a:t/>
            </a:r>
            <a:endParaRPr sz="2000">
              <a:solidFill>
                <a:schemeClr val="dk1"/>
              </a:solidFill>
              <a:latin typeface="Century Schoolbook"/>
              <a:ea typeface="Century Schoolbook"/>
              <a:cs typeface="Century Schoolbook"/>
              <a:sym typeface="Century Schoolbook"/>
            </a:endParaRPr>
          </a:p>
          <a:p>
            <a:pPr indent="-323999" lvl="0" marL="431999" marR="0" rtl="0" algn="l">
              <a:lnSpc>
                <a:spcPct val="111000"/>
              </a:lnSpc>
              <a:spcBef>
                <a:spcPts val="0"/>
              </a:spcBef>
              <a:spcAft>
                <a:spcPts val="0"/>
              </a:spcAft>
              <a:buClr>
                <a:srgbClr val="000000"/>
              </a:buClr>
              <a:buSzPts val="900"/>
              <a:buFont typeface="Noto Sans Symbols"/>
              <a:buChar char="●"/>
            </a:pPr>
            <a:r>
              <a:rPr lang="en-US" sz="2000" u="sng">
                <a:solidFill>
                  <a:schemeClr val="hlink"/>
                </a:solidFill>
                <a:latin typeface="Century Schoolbook"/>
                <a:ea typeface="Century Schoolbook"/>
                <a:cs typeface="Century Schoolbook"/>
                <a:sym typeface="Century Schoolbook"/>
                <a:hlinkClick r:id="rId4"/>
              </a:rPr>
              <a:t>Syllabus</a:t>
            </a:r>
            <a:r>
              <a:rPr lang="en-US" sz="2000">
                <a:solidFill>
                  <a:schemeClr val="dk1"/>
                </a:solidFill>
                <a:latin typeface="Century Schoolbook"/>
                <a:ea typeface="Century Schoolbook"/>
                <a:cs typeface="Century Schoolbook"/>
                <a:sym typeface="Century Schoolbook"/>
              </a:rPr>
              <a:t> &amp; sets of presentation </a:t>
            </a:r>
            <a:r>
              <a:rPr lang="en-US" sz="2000">
                <a:latin typeface="Century Schoolbook"/>
                <a:ea typeface="Century Schoolbook"/>
                <a:cs typeface="Century Schoolbook"/>
                <a:sym typeface="Century Schoolbook"/>
              </a:rPr>
              <a:t>s</a:t>
            </a:r>
            <a:r>
              <a:rPr lang="en-US" sz="2000">
                <a:latin typeface="Century Schoolbook"/>
                <a:ea typeface="Century Schoolbook"/>
                <a:cs typeface="Century Schoolbook"/>
                <a:sym typeface="Century Schoolbook"/>
              </a:rPr>
              <a:t>lides (soon on the FORRT website)</a:t>
            </a:r>
            <a:endParaRPr sz="2000">
              <a:latin typeface="Century Schoolbook"/>
              <a:ea typeface="Century Schoolbook"/>
              <a:cs typeface="Century Schoolbook"/>
              <a:sym typeface="Century Schoolbook"/>
            </a:endParaRPr>
          </a:p>
        </p:txBody>
      </p:sp>
      <p:sp>
        <p:nvSpPr>
          <p:cNvPr id="336" name="Google Shape;336;p40"/>
          <p:cNvSpPr txBox="1"/>
          <p:nvPr>
            <p:ph idx="4294967295" type="title"/>
          </p:nvPr>
        </p:nvSpPr>
        <p:spPr>
          <a:xfrm>
            <a:off x="3874150" y="1046875"/>
            <a:ext cx="7829700" cy="927900"/>
          </a:xfrm>
          <a:prstGeom prst="rect">
            <a:avLst/>
          </a:prstGeom>
          <a:noFill/>
          <a:ln>
            <a:noFill/>
          </a:ln>
        </p:spPr>
        <p:txBody>
          <a:bodyPr anchorCtr="0" anchor="t" bIns="45700" lIns="91425" spcFirstLastPara="1" rIns="91425" wrap="square" tIns="45700">
            <a:normAutofit/>
          </a:bodyPr>
          <a:lstStyle/>
          <a:p>
            <a:pPr indent="0" lvl="0" marL="0" marR="0" rtl="0" algn="l">
              <a:lnSpc>
                <a:spcPct val="99000"/>
              </a:lnSpc>
              <a:spcBef>
                <a:spcPts val="0"/>
              </a:spcBef>
              <a:spcAft>
                <a:spcPts val="0"/>
              </a:spcAft>
              <a:buClr>
                <a:srgbClr val="474B57"/>
              </a:buClr>
              <a:buSzPts val="4800"/>
              <a:buFont typeface="Century Schoolbook"/>
              <a:buNone/>
            </a:pPr>
            <a:r>
              <a:rPr lang="en-US" sz="4800">
                <a:solidFill>
                  <a:srgbClr val="474B57"/>
                </a:solidFill>
                <a:latin typeface="Century Schoolbook"/>
                <a:ea typeface="Century Schoolbook"/>
                <a:cs typeface="Century Schoolbook"/>
                <a:sym typeface="Century Schoolbook"/>
              </a:rPr>
              <a:t>3</a:t>
            </a:r>
            <a:r>
              <a:rPr lang="en-US" sz="4800">
                <a:solidFill>
                  <a:srgbClr val="474B57"/>
                </a:solidFill>
                <a:latin typeface="Century Schoolbook"/>
                <a:ea typeface="Century Schoolbook"/>
                <a:cs typeface="Century Schoolbook"/>
                <a:sym typeface="Century Schoolbook"/>
              </a:rPr>
              <a:t>. Educational resources</a:t>
            </a:r>
            <a:endParaRPr b="0" i="0" sz="4800" u="none" cap="none" strike="noStrike">
              <a:solidFill>
                <a:srgbClr val="000000"/>
              </a:solidFill>
              <a:latin typeface="Arial"/>
              <a:ea typeface="Arial"/>
              <a:cs typeface="Arial"/>
              <a:sym typeface="Arial"/>
            </a:endParaRPr>
          </a:p>
        </p:txBody>
      </p:sp>
      <p:pic>
        <p:nvPicPr>
          <p:cNvPr id="337" name="Google Shape;337;p40"/>
          <p:cNvPicPr preferRelativeResize="0"/>
          <p:nvPr/>
        </p:nvPicPr>
        <p:blipFill rotWithShape="1">
          <a:blip r:embed="rId5">
            <a:alphaModFix/>
          </a:blip>
          <a:srcRect b="0" l="0" r="0" t="0"/>
          <a:stretch/>
        </p:blipFill>
        <p:spPr>
          <a:xfrm>
            <a:off x="3671073" y="2275775"/>
            <a:ext cx="3211666" cy="4582224"/>
          </a:xfrm>
          <a:prstGeom prst="rect">
            <a:avLst/>
          </a:prstGeom>
          <a:noFill/>
          <a:ln>
            <a:noFill/>
          </a:ln>
        </p:spPr>
      </p:pic>
      <p:pic>
        <p:nvPicPr>
          <p:cNvPr id="338" name="Google Shape;338;p40"/>
          <p:cNvPicPr preferRelativeResize="0"/>
          <p:nvPr/>
        </p:nvPicPr>
        <p:blipFill>
          <a:blip r:embed="rId6">
            <a:alphaModFix/>
          </a:blip>
          <a:stretch>
            <a:fillRect/>
          </a:stretch>
        </p:blipFill>
        <p:spPr>
          <a:xfrm>
            <a:off x="571152" y="2275775"/>
            <a:ext cx="3099925" cy="4422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41"/>
          <p:cNvPicPr preferRelativeResize="0"/>
          <p:nvPr/>
        </p:nvPicPr>
        <p:blipFill rotWithShape="1">
          <a:blip r:embed="rId3">
            <a:alphaModFix/>
          </a:blip>
          <a:srcRect b="0" l="0" r="0" t="0"/>
          <a:stretch/>
        </p:blipFill>
        <p:spPr>
          <a:xfrm>
            <a:off x="2943720" y="1046880"/>
            <a:ext cx="682200" cy="689760"/>
          </a:xfrm>
          <a:prstGeom prst="rect">
            <a:avLst/>
          </a:prstGeom>
          <a:noFill/>
          <a:ln>
            <a:noFill/>
          </a:ln>
        </p:spPr>
      </p:pic>
      <p:sp>
        <p:nvSpPr>
          <p:cNvPr id="345" name="Google Shape;345;p41"/>
          <p:cNvSpPr txBox="1"/>
          <p:nvPr>
            <p:ph idx="4294967295" type="body"/>
          </p:nvPr>
        </p:nvSpPr>
        <p:spPr>
          <a:xfrm>
            <a:off x="3988800" y="2340000"/>
            <a:ext cx="8071200" cy="3985800"/>
          </a:xfrm>
          <a:prstGeom prst="rect">
            <a:avLst/>
          </a:prstGeom>
          <a:noFill/>
          <a:ln>
            <a:noFill/>
          </a:ln>
        </p:spPr>
        <p:txBody>
          <a:bodyPr anchorCtr="0" anchor="t" bIns="45700" lIns="91425" spcFirstLastPara="1" rIns="91425" wrap="square" tIns="45700">
            <a:normAutofit/>
          </a:bodyPr>
          <a:lstStyle/>
          <a:p>
            <a:pPr indent="0" lvl="0" marL="0" marR="0" rtl="0" algn="l">
              <a:lnSpc>
                <a:spcPct val="111000"/>
              </a:lnSpc>
              <a:spcBef>
                <a:spcPts val="0"/>
              </a:spcBef>
              <a:spcAft>
                <a:spcPts val="0"/>
              </a:spcAft>
              <a:buNone/>
            </a:pPr>
            <a:r>
              <a:t/>
            </a:r>
            <a:endParaRPr sz="2000">
              <a:solidFill>
                <a:schemeClr val="dk1"/>
              </a:solidFill>
              <a:latin typeface="Century Schoolbook"/>
              <a:ea typeface="Century Schoolbook"/>
              <a:cs typeface="Century Schoolbook"/>
              <a:sym typeface="Century Schoolbook"/>
            </a:endParaRPr>
          </a:p>
          <a:p>
            <a:pPr indent="-323999" lvl="0" marL="431999" marR="0" rtl="0" algn="l">
              <a:lnSpc>
                <a:spcPct val="111000"/>
              </a:lnSpc>
              <a:spcBef>
                <a:spcPts val="0"/>
              </a:spcBef>
              <a:spcAft>
                <a:spcPts val="0"/>
              </a:spcAft>
              <a:buClr>
                <a:srgbClr val="000000"/>
              </a:buClr>
              <a:buSzPts val="900"/>
              <a:buFont typeface="Noto Sans Symbols"/>
              <a:buChar char="●"/>
            </a:pPr>
            <a:r>
              <a:rPr lang="en-US" sz="2000" u="sng">
                <a:solidFill>
                  <a:schemeClr val="hlink"/>
                </a:solidFill>
                <a:latin typeface="Century Schoolbook"/>
                <a:ea typeface="Century Schoolbook"/>
                <a:cs typeface="Century Schoolbook"/>
                <a:sym typeface="Century Schoolbook"/>
                <a:hlinkClick r:id="rId4"/>
              </a:rPr>
              <a:t>S</a:t>
            </a:r>
            <a:r>
              <a:rPr lang="en-US" sz="2000" u="sng">
                <a:solidFill>
                  <a:schemeClr val="hlink"/>
                </a:solidFill>
                <a:latin typeface="Century Schoolbook"/>
                <a:ea typeface="Century Schoolbook"/>
                <a:cs typeface="Century Schoolbook"/>
                <a:sym typeface="Century Schoolbook"/>
                <a:hlinkClick r:id="rId5"/>
              </a:rPr>
              <a:t>lides</a:t>
            </a:r>
            <a:r>
              <a:rPr lang="en-US" sz="2000">
                <a:latin typeface="Century Schoolbook"/>
                <a:ea typeface="Century Schoolbook"/>
                <a:cs typeface="Century Schoolbook"/>
                <a:sym typeface="Century Schoolbook"/>
              </a:rPr>
              <a:t> on the paper </a:t>
            </a:r>
            <a:r>
              <a:rPr lang="en-US" sz="2000">
                <a:solidFill>
                  <a:schemeClr val="dk1"/>
                </a:solidFill>
                <a:latin typeface="Century Schoolbook"/>
                <a:ea typeface="Century Schoolbook"/>
                <a:cs typeface="Century Schoolbook"/>
                <a:sym typeface="Century Schoolbook"/>
              </a:rPr>
              <a:t>(soon on the FORRT website)</a:t>
            </a:r>
            <a:endParaRPr sz="2000">
              <a:latin typeface="Century Schoolbook"/>
              <a:ea typeface="Century Schoolbook"/>
              <a:cs typeface="Century Schoolbook"/>
              <a:sym typeface="Century Schoolbook"/>
            </a:endParaRPr>
          </a:p>
        </p:txBody>
      </p:sp>
      <p:sp>
        <p:nvSpPr>
          <p:cNvPr id="346" name="Google Shape;346;p41"/>
          <p:cNvSpPr txBox="1"/>
          <p:nvPr>
            <p:ph idx="4294967295" type="title"/>
          </p:nvPr>
        </p:nvSpPr>
        <p:spPr>
          <a:xfrm>
            <a:off x="3874150" y="1046875"/>
            <a:ext cx="7829700" cy="927900"/>
          </a:xfrm>
          <a:prstGeom prst="rect">
            <a:avLst/>
          </a:prstGeom>
          <a:noFill/>
          <a:ln>
            <a:noFill/>
          </a:ln>
        </p:spPr>
        <p:txBody>
          <a:bodyPr anchorCtr="0" anchor="t" bIns="45700" lIns="91425" spcFirstLastPara="1" rIns="91425" wrap="square" tIns="45700">
            <a:normAutofit/>
          </a:bodyPr>
          <a:lstStyle/>
          <a:p>
            <a:pPr indent="0" lvl="0" marL="0" marR="0" rtl="0" algn="l">
              <a:lnSpc>
                <a:spcPct val="99000"/>
              </a:lnSpc>
              <a:spcBef>
                <a:spcPts val="0"/>
              </a:spcBef>
              <a:spcAft>
                <a:spcPts val="0"/>
              </a:spcAft>
              <a:buClr>
                <a:srgbClr val="474B57"/>
              </a:buClr>
              <a:buSzPts val="4800"/>
              <a:buFont typeface="Century Schoolbook"/>
              <a:buNone/>
            </a:pPr>
            <a:r>
              <a:rPr lang="en-US" sz="4800">
                <a:solidFill>
                  <a:srgbClr val="474B57"/>
                </a:solidFill>
                <a:latin typeface="Century Schoolbook"/>
                <a:ea typeface="Century Schoolbook"/>
                <a:cs typeface="Century Schoolbook"/>
                <a:sym typeface="Century Schoolbook"/>
              </a:rPr>
              <a:t>3. Educational resources</a:t>
            </a:r>
            <a:endParaRPr b="0" i="0" sz="4800" u="none" cap="none" strike="noStrike">
              <a:solidFill>
                <a:srgbClr val="000000"/>
              </a:solidFill>
              <a:latin typeface="Arial"/>
              <a:ea typeface="Arial"/>
              <a:cs typeface="Arial"/>
              <a:sym typeface="Arial"/>
            </a:endParaRPr>
          </a:p>
        </p:txBody>
      </p:sp>
      <p:pic>
        <p:nvPicPr>
          <p:cNvPr id="347" name="Google Shape;347;p41"/>
          <p:cNvPicPr preferRelativeResize="0"/>
          <p:nvPr/>
        </p:nvPicPr>
        <p:blipFill>
          <a:blip r:embed="rId6">
            <a:alphaModFix/>
          </a:blip>
          <a:stretch>
            <a:fillRect/>
          </a:stretch>
        </p:blipFill>
        <p:spPr>
          <a:xfrm>
            <a:off x="102200" y="2340000"/>
            <a:ext cx="3684001" cy="2056686"/>
          </a:xfrm>
          <a:prstGeom prst="rect">
            <a:avLst/>
          </a:prstGeom>
          <a:noFill/>
          <a:ln>
            <a:noFill/>
          </a:ln>
        </p:spPr>
      </p:pic>
      <p:pic>
        <p:nvPicPr>
          <p:cNvPr id="348" name="Google Shape;348;p41"/>
          <p:cNvPicPr preferRelativeResize="0"/>
          <p:nvPr/>
        </p:nvPicPr>
        <p:blipFill>
          <a:blip r:embed="rId7">
            <a:alphaModFix/>
          </a:blip>
          <a:stretch>
            <a:fillRect/>
          </a:stretch>
        </p:blipFill>
        <p:spPr>
          <a:xfrm>
            <a:off x="3736425" y="3693636"/>
            <a:ext cx="3684001" cy="2056686"/>
          </a:xfrm>
          <a:prstGeom prst="rect">
            <a:avLst/>
          </a:prstGeom>
          <a:noFill/>
          <a:ln>
            <a:noFill/>
          </a:ln>
        </p:spPr>
      </p:pic>
      <p:pic>
        <p:nvPicPr>
          <p:cNvPr id="349" name="Google Shape;349;p41"/>
          <p:cNvPicPr preferRelativeResize="0"/>
          <p:nvPr/>
        </p:nvPicPr>
        <p:blipFill>
          <a:blip r:embed="rId8">
            <a:alphaModFix/>
          </a:blip>
          <a:stretch>
            <a:fillRect/>
          </a:stretch>
        </p:blipFill>
        <p:spPr>
          <a:xfrm>
            <a:off x="8028236" y="4672650"/>
            <a:ext cx="3544464" cy="197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2"/>
          <p:cNvSpPr/>
          <p:nvPr/>
        </p:nvSpPr>
        <p:spPr>
          <a:xfrm>
            <a:off x="5397840" y="2804760"/>
            <a:ext cx="3841560" cy="455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85C4D2"/>
              </a:buClr>
              <a:buSzPts val="2400"/>
              <a:buFont typeface="Century Schoolbook"/>
              <a:buNone/>
            </a:pPr>
            <a:r>
              <a:rPr b="0" i="0" lang="en-US" sz="2400" u="sng" cap="none" strike="noStrike">
                <a:solidFill>
                  <a:schemeClr val="hlink"/>
                </a:solidFill>
                <a:latin typeface="Century Schoolbook"/>
                <a:ea typeface="Century Schoolbook"/>
                <a:cs typeface="Century Schoolbook"/>
                <a:sym typeface="Century Schoolbook"/>
                <a:hlinkClick r:id="rId3"/>
              </a:rPr>
              <a:t>https://forrt.org</a:t>
            </a:r>
            <a:r>
              <a:rPr b="0"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p:txBody>
      </p:sp>
      <p:pic>
        <p:nvPicPr>
          <p:cNvPr id="356" name="Google Shape;356;p42"/>
          <p:cNvPicPr preferRelativeResize="0"/>
          <p:nvPr/>
        </p:nvPicPr>
        <p:blipFill rotWithShape="1">
          <a:blip r:embed="rId4">
            <a:alphaModFix/>
          </a:blip>
          <a:srcRect b="0" l="0" r="0" t="0"/>
          <a:stretch/>
        </p:blipFill>
        <p:spPr>
          <a:xfrm>
            <a:off x="4142880" y="3541680"/>
            <a:ext cx="780840" cy="609120"/>
          </a:xfrm>
          <a:prstGeom prst="rect">
            <a:avLst/>
          </a:prstGeom>
          <a:noFill/>
          <a:ln>
            <a:noFill/>
          </a:ln>
        </p:spPr>
      </p:pic>
      <p:sp>
        <p:nvSpPr>
          <p:cNvPr id="357" name="Google Shape;357;p42"/>
          <p:cNvSpPr/>
          <p:nvPr/>
        </p:nvSpPr>
        <p:spPr>
          <a:xfrm>
            <a:off x="5441040" y="3541680"/>
            <a:ext cx="3841560" cy="455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400"/>
              <a:buFont typeface="Century Schoolbook"/>
              <a:buNone/>
            </a:pPr>
            <a:r>
              <a:rPr b="0" i="0" lang="en-US" sz="2400" u="none" cap="none" strike="noStrike">
                <a:solidFill>
                  <a:srgbClr val="000000"/>
                </a:solidFill>
                <a:latin typeface="Century Schoolbook"/>
                <a:ea typeface="Century Schoolbook"/>
                <a:cs typeface="Century Schoolbook"/>
                <a:sym typeface="Century Schoolbook"/>
              </a:rPr>
              <a:t>info@forrt.org</a:t>
            </a:r>
            <a:endParaRPr b="0" i="0" sz="2400" u="none" cap="none" strike="noStrike">
              <a:latin typeface="Arial"/>
              <a:ea typeface="Arial"/>
              <a:cs typeface="Arial"/>
              <a:sym typeface="Arial"/>
            </a:endParaRPr>
          </a:p>
        </p:txBody>
      </p:sp>
      <p:pic>
        <p:nvPicPr>
          <p:cNvPr id="358" name="Google Shape;358;p42"/>
          <p:cNvPicPr preferRelativeResize="0"/>
          <p:nvPr/>
        </p:nvPicPr>
        <p:blipFill rotWithShape="1">
          <a:blip r:embed="rId5">
            <a:alphaModFix/>
          </a:blip>
          <a:srcRect b="0" l="0" r="0" t="0"/>
          <a:stretch/>
        </p:blipFill>
        <p:spPr>
          <a:xfrm>
            <a:off x="4142880" y="4395600"/>
            <a:ext cx="856800" cy="666360"/>
          </a:xfrm>
          <a:prstGeom prst="rect">
            <a:avLst/>
          </a:prstGeom>
          <a:noFill/>
          <a:ln>
            <a:noFill/>
          </a:ln>
        </p:spPr>
      </p:pic>
      <p:sp>
        <p:nvSpPr>
          <p:cNvPr id="359" name="Google Shape;359;p42"/>
          <p:cNvSpPr/>
          <p:nvPr/>
        </p:nvSpPr>
        <p:spPr>
          <a:xfrm>
            <a:off x="5441040" y="4448160"/>
            <a:ext cx="3841560" cy="455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400"/>
              <a:buFont typeface="Century Schoolbook"/>
              <a:buNone/>
            </a:pPr>
            <a:r>
              <a:rPr b="0" i="0" lang="en-US" sz="2400" u="none" cap="none" strike="noStrike">
                <a:solidFill>
                  <a:srgbClr val="000000"/>
                </a:solidFill>
                <a:latin typeface="Century Schoolbook"/>
                <a:ea typeface="Century Schoolbook"/>
                <a:cs typeface="Century Schoolbook"/>
                <a:sym typeface="Century Schoolbook"/>
              </a:rPr>
              <a:t>@FORRTproject</a:t>
            </a:r>
            <a:endParaRPr b="0" i="0" sz="2400" u="none" cap="none" strike="noStrike">
              <a:latin typeface="Arial"/>
              <a:ea typeface="Arial"/>
              <a:cs typeface="Arial"/>
              <a:sym typeface="Arial"/>
            </a:endParaRPr>
          </a:p>
        </p:txBody>
      </p:sp>
      <p:pic>
        <p:nvPicPr>
          <p:cNvPr descr="Internet" id="360" name="Google Shape;360;p42"/>
          <p:cNvPicPr preferRelativeResize="0"/>
          <p:nvPr/>
        </p:nvPicPr>
        <p:blipFill rotWithShape="1">
          <a:blip r:embed="rId6">
            <a:alphaModFix/>
          </a:blip>
          <a:srcRect b="0" l="0" r="0" t="0"/>
          <a:stretch/>
        </p:blipFill>
        <p:spPr>
          <a:xfrm>
            <a:off x="4095000" y="2647800"/>
            <a:ext cx="780840" cy="780840"/>
          </a:xfrm>
          <a:prstGeom prst="rect">
            <a:avLst/>
          </a:prstGeom>
          <a:noFill/>
          <a:ln>
            <a:noFill/>
          </a:ln>
        </p:spPr>
      </p:pic>
      <p:pic>
        <p:nvPicPr>
          <p:cNvPr descr="Document" id="361" name="Google Shape;361;p42"/>
          <p:cNvPicPr preferRelativeResize="0"/>
          <p:nvPr/>
        </p:nvPicPr>
        <p:blipFill rotWithShape="1">
          <a:blip r:embed="rId7">
            <a:alphaModFix/>
          </a:blip>
          <a:srcRect b="0" l="0" r="0" t="0"/>
          <a:stretch/>
        </p:blipFill>
        <p:spPr>
          <a:xfrm>
            <a:off x="4142880" y="5328720"/>
            <a:ext cx="732960" cy="732960"/>
          </a:xfrm>
          <a:prstGeom prst="rect">
            <a:avLst/>
          </a:prstGeom>
          <a:noFill/>
          <a:ln>
            <a:noFill/>
          </a:ln>
        </p:spPr>
      </p:pic>
      <p:sp>
        <p:nvSpPr>
          <p:cNvPr id="362" name="Google Shape;362;p42"/>
          <p:cNvSpPr/>
          <p:nvPr/>
        </p:nvSpPr>
        <p:spPr>
          <a:xfrm>
            <a:off x="5394960" y="5412240"/>
            <a:ext cx="4356000" cy="455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85C4D2"/>
              </a:buClr>
              <a:buSzPts val="2400"/>
              <a:buFont typeface="Century Schoolbook"/>
              <a:buNone/>
            </a:pPr>
            <a:r>
              <a:rPr b="0" i="0" lang="en-US" sz="2400" u="sng" cap="none" strike="noStrike">
                <a:solidFill>
                  <a:schemeClr val="hlink"/>
                </a:solidFill>
                <a:latin typeface="Century Schoolbook"/>
                <a:ea typeface="Century Schoolbook"/>
                <a:cs typeface="Century Schoolbook"/>
                <a:sym typeface="Century Schoolbook"/>
                <a:hlinkClick r:id="rId8"/>
              </a:rPr>
              <a:t>https://forrt.org/publications</a:t>
            </a:r>
            <a:r>
              <a:rPr b="0" i="0" lang="en-US" sz="2400" u="none" cap="none" strike="noStrike">
                <a:solidFill>
                  <a:srgbClr val="000000"/>
                </a:solidFill>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p:txBody>
      </p:sp>
      <p:sp>
        <p:nvSpPr>
          <p:cNvPr id="363" name="Google Shape;363;p42"/>
          <p:cNvSpPr txBox="1"/>
          <p:nvPr/>
        </p:nvSpPr>
        <p:spPr>
          <a:xfrm>
            <a:off x="3874320" y="963000"/>
            <a:ext cx="7829640" cy="1166040"/>
          </a:xfrm>
          <a:prstGeom prst="rect">
            <a:avLst/>
          </a:prstGeom>
          <a:noFill/>
          <a:ln>
            <a:noFill/>
          </a:ln>
        </p:spPr>
        <p:txBody>
          <a:bodyPr anchorCtr="0" anchor="t" bIns="45700" lIns="91425" spcFirstLastPara="1" rIns="91425" wrap="square" tIns="45700">
            <a:normAutofit/>
          </a:bodyPr>
          <a:lstStyle/>
          <a:p>
            <a:pPr indent="0" lvl="0" marL="0" marR="0" rtl="0" algn="l">
              <a:lnSpc>
                <a:spcPct val="99000"/>
              </a:lnSpc>
              <a:spcBef>
                <a:spcPts val="0"/>
              </a:spcBef>
              <a:spcAft>
                <a:spcPts val="0"/>
              </a:spcAft>
              <a:buClr>
                <a:srgbClr val="474B57"/>
              </a:buClr>
              <a:buSzPts val="4800"/>
              <a:buFont typeface="Century Schoolbook"/>
              <a:buNone/>
            </a:pPr>
            <a:r>
              <a:rPr b="0" i="1" lang="en-US" sz="4800" u="none" cap="none" strike="noStrike">
                <a:solidFill>
                  <a:srgbClr val="474B57"/>
                </a:solidFill>
                <a:latin typeface="Century Schoolbook"/>
                <a:ea typeface="Century Schoolbook"/>
                <a:cs typeface="Century Schoolbook"/>
                <a:sym typeface="Century Schoolbook"/>
              </a:rPr>
              <a:t>Thank you!</a:t>
            </a:r>
            <a:endParaRPr b="0" i="1" sz="4800" u="none" cap="none" strike="noStrike">
              <a:solidFill>
                <a:srgbClr val="000000"/>
              </a:solidFill>
              <a:latin typeface="Arial"/>
              <a:ea typeface="Arial"/>
              <a:cs typeface="Arial"/>
              <a:sym typeface="Arial"/>
            </a:endParaRPr>
          </a:p>
        </p:txBody>
      </p:sp>
      <p:pic>
        <p:nvPicPr>
          <p:cNvPr id="364" name="Google Shape;364;p42"/>
          <p:cNvPicPr preferRelativeResize="0"/>
          <p:nvPr/>
        </p:nvPicPr>
        <p:blipFill rotWithShape="1">
          <a:blip r:embed="rId9">
            <a:alphaModFix/>
          </a:blip>
          <a:srcRect b="0" l="0" r="0" t="0"/>
          <a:stretch/>
        </p:blipFill>
        <p:spPr>
          <a:xfrm>
            <a:off x="2943720" y="1047240"/>
            <a:ext cx="682200" cy="6897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CF7"/>
        </a:solidFill>
      </p:bgPr>
    </p:bg>
    <p:spTree>
      <p:nvGrpSpPr>
        <p:cNvPr id="221" name="Shape 221"/>
        <p:cNvGrpSpPr/>
        <p:nvPr/>
      </p:nvGrpSpPr>
      <p:grpSpPr>
        <a:xfrm>
          <a:off x="0" y="0"/>
          <a:ext cx="0" cy="0"/>
          <a:chOff x="0" y="0"/>
          <a:chExt cx="0" cy="0"/>
        </a:xfrm>
      </p:grpSpPr>
      <p:sp>
        <p:nvSpPr>
          <p:cNvPr id="222" name="Google Shape;222;p28"/>
          <p:cNvSpPr/>
          <p:nvPr/>
        </p:nvSpPr>
        <p:spPr>
          <a:xfrm>
            <a:off x="360" y="0"/>
            <a:ext cx="12191760" cy="6857640"/>
          </a:xfrm>
          <a:prstGeom prst="rect">
            <a:avLst/>
          </a:prstGeom>
          <a:solidFill>
            <a:srgbClr val="FEF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3" name="Google Shape;223;p28"/>
          <p:cNvCxnSpPr/>
          <p:nvPr/>
        </p:nvCxnSpPr>
        <p:spPr>
          <a:xfrm>
            <a:off x="4654080" y="1964520"/>
            <a:ext cx="360" cy="2928600"/>
          </a:xfrm>
          <a:prstGeom prst="straightConnector1">
            <a:avLst/>
          </a:prstGeom>
          <a:noFill/>
          <a:ln cap="flat" cmpd="sng" w="12600">
            <a:solidFill>
              <a:srgbClr val="606372"/>
            </a:solidFill>
            <a:prstDash val="solid"/>
            <a:round/>
            <a:headEnd len="sm" w="sm" type="none"/>
            <a:tailEnd len="sm" w="sm" type="none"/>
          </a:ln>
        </p:spPr>
      </p:cxnSp>
      <p:sp>
        <p:nvSpPr>
          <p:cNvPr id="224" name="Google Shape;224;p28"/>
          <p:cNvSpPr/>
          <p:nvPr/>
        </p:nvSpPr>
        <p:spPr>
          <a:xfrm>
            <a:off x="4415400" y="5704560"/>
            <a:ext cx="4759560" cy="577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Century Schoolbook"/>
              <a:buNone/>
            </a:pPr>
            <a:r>
              <a:rPr b="0" i="1" lang="en-US" sz="3200" u="none" cap="none" strike="noStrike">
                <a:solidFill>
                  <a:srgbClr val="000000"/>
                </a:solidFill>
                <a:latin typeface="Century Schoolbook"/>
                <a:ea typeface="Century Schoolbook"/>
                <a:cs typeface="Century Schoolbook"/>
                <a:sym typeface="Century Schoolbook"/>
              </a:rPr>
              <a:t>www.forrt.org</a:t>
            </a:r>
            <a:endParaRPr b="0" i="0" sz="3200" u="none" cap="none" strike="noStrike">
              <a:latin typeface="Arial"/>
              <a:ea typeface="Arial"/>
              <a:cs typeface="Arial"/>
              <a:sym typeface="Arial"/>
            </a:endParaRPr>
          </a:p>
        </p:txBody>
      </p:sp>
      <p:sp>
        <p:nvSpPr>
          <p:cNvPr id="225" name="Google Shape;225;p28"/>
          <p:cNvSpPr txBox="1"/>
          <p:nvPr/>
        </p:nvSpPr>
        <p:spPr>
          <a:xfrm>
            <a:off x="5040000" y="900000"/>
            <a:ext cx="5580000" cy="5093280"/>
          </a:xfrm>
          <a:prstGeom prst="rect">
            <a:avLst/>
          </a:prstGeom>
          <a:noFill/>
          <a:ln>
            <a:noFill/>
          </a:ln>
        </p:spPr>
        <p:txBody>
          <a:bodyPr anchorCtr="0" anchor="ctr" bIns="45700" lIns="91425" spcFirstLastPara="1" rIns="91425" wrap="square" tIns="45700">
            <a:normAutofit/>
          </a:bodyPr>
          <a:lstStyle/>
          <a:p>
            <a:pPr indent="0" lvl="0" marL="0" marR="0" rtl="0" algn="l">
              <a:lnSpc>
                <a:spcPct val="130000"/>
              </a:lnSpc>
              <a:spcBef>
                <a:spcPts val="0"/>
              </a:spcBef>
              <a:spcAft>
                <a:spcPts val="0"/>
              </a:spcAft>
              <a:buClr>
                <a:srgbClr val="121316"/>
              </a:buClr>
              <a:buSzPts val="2400"/>
              <a:buFont typeface="Century Schoolbook"/>
              <a:buNone/>
            </a:pPr>
            <a:r>
              <a:rPr b="1" i="1" lang="en-US" sz="2400" u="none" cap="none" strike="noStrike">
                <a:solidFill>
                  <a:srgbClr val="121316"/>
                </a:solidFill>
                <a:latin typeface="Century Schoolbook"/>
                <a:ea typeface="Century Schoolbook"/>
                <a:cs typeface="Century Schoolbook"/>
                <a:sym typeface="Century Schoolbook"/>
              </a:rPr>
              <a:t>The replication crisis has led to positive structural, procedural, and community changes</a:t>
            </a:r>
            <a:endParaRPr b="0" i="1" sz="2400" u="none" cap="none" strike="noStrike">
              <a:latin typeface="Arial"/>
              <a:ea typeface="Arial"/>
              <a:cs typeface="Arial"/>
              <a:sym typeface="Arial"/>
            </a:endParaRPr>
          </a:p>
        </p:txBody>
      </p:sp>
      <p:pic>
        <p:nvPicPr>
          <p:cNvPr id="226" name="Google Shape;226;p28"/>
          <p:cNvPicPr preferRelativeResize="0"/>
          <p:nvPr/>
        </p:nvPicPr>
        <p:blipFill rotWithShape="1">
          <a:blip r:embed="rId3">
            <a:alphaModFix/>
          </a:blip>
          <a:srcRect b="0" l="0" r="0" t="0"/>
          <a:stretch/>
        </p:blipFill>
        <p:spPr>
          <a:xfrm>
            <a:off x="908100" y="1848325"/>
            <a:ext cx="3169551" cy="3160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idx="4294967295" type="title"/>
          </p:nvPr>
        </p:nvSpPr>
        <p:spPr>
          <a:xfrm>
            <a:off x="3874320" y="962640"/>
            <a:ext cx="7829640" cy="1166040"/>
          </a:xfrm>
          <a:prstGeom prst="rect">
            <a:avLst/>
          </a:prstGeom>
          <a:noFill/>
          <a:ln>
            <a:noFill/>
          </a:ln>
        </p:spPr>
        <p:txBody>
          <a:bodyPr anchorCtr="0" anchor="t" bIns="45700" lIns="91425" spcFirstLastPara="1" rIns="91425" wrap="square" tIns="45700">
            <a:normAutofit/>
          </a:bodyPr>
          <a:lstStyle/>
          <a:p>
            <a:pPr indent="0" lvl="0" marL="0" marR="0" rtl="0" algn="l">
              <a:lnSpc>
                <a:spcPct val="99000"/>
              </a:lnSpc>
              <a:spcBef>
                <a:spcPts val="0"/>
              </a:spcBef>
              <a:spcAft>
                <a:spcPts val="0"/>
              </a:spcAft>
              <a:buClr>
                <a:srgbClr val="474B57"/>
              </a:buClr>
              <a:buSzPts val="4800"/>
              <a:buFont typeface="Century Schoolbook"/>
              <a:buNone/>
            </a:pPr>
            <a:r>
              <a:rPr lang="en-US" sz="4800">
                <a:solidFill>
                  <a:srgbClr val="474B57"/>
                </a:solidFill>
                <a:latin typeface="Century Schoolbook"/>
                <a:ea typeface="Century Schoolbook"/>
                <a:cs typeface="Century Schoolbook"/>
                <a:sym typeface="Century Schoolbook"/>
              </a:rPr>
              <a:t>Contents</a:t>
            </a:r>
            <a:endParaRPr b="0" i="0" sz="4800" u="none" cap="none" strike="noStrike">
              <a:solidFill>
                <a:srgbClr val="000000"/>
              </a:solidFill>
              <a:latin typeface="Arial"/>
              <a:ea typeface="Arial"/>
              <a:cs typeface="Arial"/>
              <a:sym typeface="Arial"/>
            </a:endParaRPr>
          </a:p>
        </p:txBody>
      </p:sp>
      <p:pic>
        <p:nvPicPr>
          <p:cNvPr id="233" name="Google Shape;233;p29"/>
          <p:cNvPicPr preferRelativeResize="0"/>
          <p:nvPr/>
        </p:nvPicPr>
        <p:blipFill rotWithShape="1">
          <a:blip r:embed="rId3">
            <a:alphaModFix/>
          </a:blip>
          <a:srcRect b="0" l="0" r="0" t="0"/>
          <a:stretch/>
        </p:blipFill>
        <p:spPr>
          <a:xfrm>
            <a:off x="2943720" y="1046880"/>
            <a:ext cx="682200" cy="689760"/>
          </a:xfrm>
          <a:prstGeom prst="rect">
            <a:avLst/>
          </a:prstGeom>
          <a:noFill/>
          <a:ln>
            <a:noFill/>
          </a:ln>
        </p:spPr>
      </p:pic>
      <p:sp>
        <p:nvSpPr>
          <p:cNvPr id="234" name="Google Shape;234;p29"/>
          <p:cNvSpPr txBox="1"/>
          <p:nvPr>
            <p:ph idx="4294967295" type="body"/>
          </p:nvPr>
        </p:nvSpPr>
        <p:spPr>
          <a:xfrm>
            <a:off x="2933640" y="2129040"/>
            <a:ext cx="8770320" cy="4358160"/>
          </a:xfrm>
          <a:prstGeom prst="rect">
            <a:avLst/>
          </a:prstGeom>
          <a:noFill/>
          <a:ln>
            <a:noFill/>
          </a:ln>
        </p:spPr>
        <p:txBody>
          <a:bodyPr anchorCtr="0" anchor="t" bIns="45700" lIns="91425" spcFirstLastPara="1" rIns="91425" wrap="square" tIns="45700">
            <a:normAutofit/>
          </a:bodyPr>
          <a:lstStyle/>
          <a:p>
            <a:pPr indent="0" lvl="0" marL="0" marR="0" rtl="0" algn="ctr">
              <a:lnSpc>
                <a:spcPct val="111000"/>
              </a:lnSpc>
              <a:spcBef>
                <a:spcPts val="930"/>
              </a:spcBef>
              <a:spcAft>
                <a:spcPts val="0"/>
              </a:spcAft>
              <a:buSzPts val="2000"/>
              <a:buFont typeface="Arial"/>
              <a:buNone/>
            </a:pPr>
            <a:r>
              <a:t/>
            </a:r>
            <a:endParaRPr sz="2000">
              <a:solidFill>
                <a:srgbClr val="474B57"/>
              </a:solidFill>
              <a:latin typeface="Calibri"/>
              <a:ea typeface="Calibri"/>
              <a:cs typeface="Calibri"/>
              <a:sym typeface="Calibri"/>
            </a:endParaRPr>
          </a:p>
          <a:p>
            <a:pPr indent="0" lvl="0" marL="0" marR="0" rtl="0" algn="l">
              <a:lnSpc>
                <a:spcPct val="111000"/>
              </a:lnSpc>
              <a:spcBef>
                <a:spcPts val="930"/>
              </a:spcBef>
              <a:spcAft>
                <a:spcPts val="0"/>
              </a:spcAft>
              <a:buSzPts val="2000"/>
              <a:buFont typeface="Arial"/>
              <a:buNone/>
            </a:pPr>
            <a:r>
              <a:t/>
            </a:r>
            <a:endParaRPr sz="2000">
              <a:solidFill>
                <a:srgbClr val="474B57"/>
              </a:solidFill>
              <a:latin typeface="Calibri"/>
              <a:ea typeface="Calibri"/>
              <a:cs typeface="Calibri"/>
              <a:sym typeface="Calibri"/>
            </a:endParaRPr>
          </a:p>
          <a:p>
            <a:pPr indent="-355600" lvl="0" marL="457200" marR="0" rtl="0" algn="l">
              <a:lnSpc>
                <a:spcPct val="111000"/>
              </a:lnSpc>
              <a:spcBef>
                <a:spcPts val="930"/>
              </a:spcBef>
              <a:spcAft>
                <a:spcPts val="0"/>
              </a:spcAft>
              <a:buSzPts val="2000"/>
              <a:buFont typeface="Century Schoolbook"/>
              <a:buAutoNum type="arabicPeriod"/>
            </a:pPr>
            <a:r>
              <a:rPr i="1" lang="en-US" sz="2000">
                <a:latin typeface="Century Schoolbook"/>
                <a:ea typeface="Century Schoolbook"/>
                <a:cs typeface="Century Schoolbook"/>
                <a:sym typeface="Century Schoolbook"/>
              </a:rPr>
              <a:t>How to collaborate in a large team of early career researchers.</a:t>
            </a:r>
            <a:endParaRPr i="1" sz="2000">
              <a:latin typeface="Century Schoolbook"/>
              <a:ea typeface="Century Schoolbook"/>
              <a:cs typeface="Century Schoolbook"/>
              <a:sym typeface="Century Schoolbook"/>
            </a:endParaRPr>
          </a:p>
          <a:p>
            <a:pPr indent="0" lvl="0" marL="457200" marR="0" rtl="0" algn="l">
              <a:lnSpc>
                <a:spcPct val="111000"/>
              </a:lnSpc>
              <a:spcBef>
                <a:spcPts val="930"/>
              </a:spcBef>
              <a:spcAft>
                <a:spcPts val="0"/>
              </a:spcAft>
              <a:buNone/>
            </a:pPr>
            <a:r>
              <a:t/>
            </a:r>
            <a:endParaRPr i="1" sz="2000">
              <a:latin typeface="Century Schoolbook"/>
              <a:ea typeface="Century Schoolbook"/>
              <a:cs typeface="Century Schoolbook"/>
              <a:sym typeface="Century Schoolbook"/>
            </a:endParaRPr>
          </a:p>
          <a:p>
            <a:pPr indent="-355600" lvl="0" marL="457200" marR="0" rtl="0" algn="l">
              <a:lnSpc>
                <a:spcPct val="111000"/>
              </a:lnSpc>
              <a:spcBef>
                <a:spcPts val="930"/>
              </a:spcBef>
              <a:spcAft>
                <a:spcPts val="0"/>
              </a:spcAft>
              <a:buSzPts val="2000"/>
              <a:buFont typeface="Century Schoolbook"/>
              <a:buAutoNum type="arabicPeriod"/>
            </a:pPr>
            <a:r>
              <a:rPr i="1" lang="en-US" sz="2000">
                <a:latin typeface="Century Schoolbook"/>
                <a:ea typeface="Century Schoolbook"/>
                <a:cs typeface="Century Schoolbook"/>
                <a:sym typeface="Century Schoolbook"/>
              </a:rPr>
              <a:t>The resulting paper: </a:t>
            </a:r>
            <a:r>
              <a:rPr lang="en-US" sz="2000">
                <a:latin typeface="Century Schoolbook"/>
                <a:ea typeface="Century Schoolbook"/>
                <a:cs typeface="Century Schoolbook"/>
                <a:sym typeface="Century Schoolbook"/>
              </a:rPr>
              <a:t>The replication crisis has led to positive structural, procedural, and community changes</a:t>
            </a:r>
            <a:endParaRPr sz="2000">
              <a:latin typeface="Century Schoolbook"/>
              <a:ea typeface="Century Schoolbook"/>
              <a:cs typeface="Century Schoolbook"/>
              <a:sym typeface="Century Schoolbook"/>
            </a:endParaRPr>
          </a:p>
          <a:p>
            <a:pPr indent="0" lvl="0" marL="457200" marR="0" rtl="0" algn="l">
              <a:lnSpc>
                <a:spcPct val="111000"/>
              </a:lnSpc>
              <a:spcBef>
                <a:spcPts val="930"/>
              </a:spcBef>
              <a:spcAft>
                <a:spcPts val="0"/>
              </a:spcAft>
              <a:buNone/>
            </a:pPr>
            <a:r>
              <a:t/>
            </a:r>
            <a:endParaRPr sz="2000">
              <a:latin typeface="Century Schoolbook"/>
              <a:ea typeface="Century Schoolbook"/>
              <a:cs typeface="Century Schoolbook"/>
              <a:sym typeface="Century Schoolbook"/>
            </a:endParaRPr>
          </a:p>
          <a:p>
            <a:pPr indent="-355600" lvl="0" marL="457200" marR="0" rtl="0" algn="l">
              <a:lnSpc>
                <a:spcPct val="111000"/>
              </a:lnSpc>
              <a:spcBef>
                <a:spcPts val="930"/>
              </a:spcBef>
              <a:spcAft>
                <a:spcPts val="0"/>
              </a:spcAft>
              <a:buSzPts val="2000"/>
              <a:buFont typeface="Century Schoolbook"/>
              <a:buAutoNum type="arabicPeriod"/>
            </a:pPr>
            <a:r>
              <a:rPr i="1" lang="en-US" sz="2000">
                <a:latin typeface="Century Schoolbook"/>
                <a:ea typeface="Century Schoolbook"/>
                <a:cs typeface="Century Schoolbook"/>
                <a:sym typeface="Century Schoolbook"/>
              </a:rPr>
              <a:t>An open science syllabus on positive changes from the replication crisis</a:t>
            </a:r>
            <a:endParaRPr i="1" sz="2000">
              <a:latin typeface="Century Schoolbook"/>
              <a:ea typeface="Century Schoolbook"/>
              <a:cs typeface="Century Schoolbook"/>
              <a:sym typeface="Century Schoolboo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idx="4294967295" type="title"/>
          </p:nvPr>
        </p:nvSpPr>
        <p:spPr>
          <a:xfrm>
            <a:off x="3874320" y="962640"/>
            <a:ext cx="7829700" cy="1166100"/>
          </a:xfrm>
          <a:prstGeom prst="rect">
            <a:avLst/>
          </a:prstGeom>
          <a:noFill/>
          <a:ln>
            <a:noFill/>
          </a:ln>
        </p:spPr>
        <p:txBody>
          <a:bodyPr anchorCtr="0" anchor="t" bIns="45700" lIns="91425" spcFirstLastPara="1" rIns="91425" wrap="square" tIns="45700">
            <a:normAutofit/>
          </a:bodyPr>
          <a:lstStyle/>
          <a:p>
            <a:pPr indent="0" lvl="0" marL="0" marR="0" rtl="0" algn="l">
              <a:lnSpc>
                <a:spcPct val="99000"/>
              </a:lnSpc>
              <a:spcBef>
                <a:spcPts val="0"/>
              </a:spcBef>
              <a:spcAft>
                <a:spcPts val="0"/>
              </a:spcAft>
              <a:buNone/>
            </a:pPr>
            <a:r>
              <a:rPr lang="en-US" sz="4800">
                <a:solidFill>
                  <a:srgbClr val="474B57"/>
                </a:solidFill>
                <a:latin typeface="Century Schoolbook"/>
                <a:ea typeface="Century Schoolbook"/>
                <a:cs typeface="Century Schoolbook"/>
                <a:sym typeface="Century Schoolbook"/>
              </a:rPr>
              <a:t>1. </a:t>
            </a:r>
            <a:r>
              <a:rPr lang="en-US" sz="4800">
                <a:solidFill>
                  <a:srgbClr val="474B57"/>
                </a:solidFill>
                <a:latin typeface="Century Schoolbook"/>
                <a:ea typeface="Century Schoolbook"/>
                <a:cs typeface="Century Schoolbook"/>
                <a:sym typeface="Century Schoolbook"/>
              </a:rPr>
              <a:t>Big ECR team science</a:t>
            </a:r>
            <a:endParaRPr b="0" i="0" sz="4800" u="none" cap="none" strike="noStrike">
              <a:solidFill>
                <a:srgbClr val="000000"/>
              </a:solidFill>
              <a:latin typeface="Arial"/>
              <a:ea typeface="Arial"/>
              <a:cs typeface="Arial"/>
              <a:sym typeface="Arial"/>
            </a:endParaRPr>
          </a:p>
        </p:txBody>
      </p:sp>
      <p:pic>
        <p:nvPicPr>
          <p:cNvPr id="241" name="Google Shape;241;p30"/>
          <p:cNvPicPr preferRelativeResize="0"/>
          <p:nvPr/>
        </p:nvPicPr>
        <p:blipFill rotWithShape="1">
          <a:blip r:embed="rId3">
            <a:alphaModFix/>
          </a:blip>
          <a:srcRect b="0" l="0" r="0" t="0"/>
          <a:stretch/>
        </p:blipFill>
        <p:spPr>
          <a:xfrm>
            <a:off x="2943720" y="1046880"/>
            <a:ext cx="682200" cy="689760"/>
          </a:xfrm>
          <a:prstGeom prst="rect">
            <a:avLst/>
          </a:prstGeom>
          <a:noFill/>
          <a:ln>
            <a:noFill/>
          </a:ln>
        </p:spPr>
      </p:pic>
      <p:sp>
        <p:nvSpPr>
          <p:cNvPr id="242" name="Google Shape;242;p30"/>
          <p:cNvSpPr txBox="1"/>
          <p:nvPr>
            <p:ph idx="4294967295" type="body"/>
          </p:nvPr>
        </p:nvSpPr>
        <p:spPr>
          <a:xfrm>
            <a:off x="2933640" y="2129040"/>
            <a:ext cx="8770200" cy="4358100"/>
          </a:xfrm>
          <a:prstGeom prst="rect">
            <a:avLst/>
          </a:prstGeom>
          <a:noFill/>
          <a:ln>
            <a:noFill/>
          </a:ln>
        </p:spPr>
        <p:txBody>
          <a:bodyPr anchorCtr="0" anchor="t" bIns="45700" lIns="91425" spcFirstLastPara="1" rIns="91425" wrap="square" tIns="45700">
            <a:normAutofit/>
          </a:bodyPr>
          <a:lstStyle/>
          <a:p>
            <a:pPr indent="0" lvl="0" marL="0" marR="0" rtl="0" algn="l">
              <a:lnSpc>
                <a:spcPct val="111000"/>
              </a:lnSpc>
              <a:spcBef>
                <a:spcPts val="930"/>
              </a:spcBef>
              <a:spcAft>
                <a:spcPts val="0"/>
              </a:spcAft>
              <a:buNone/>
            </a:pPr>
            <a:r>
              <a:t/>
            </a:r>
            <a:endParaRPr sz="2000">
              <a:latin typeface="Century Schoolbook"/>
              <a:ea typeface="Century Schoolbook"/>
              <a:cs typeface="Century Schoolbook"/>
              <a:sym typeface="Century Schoolbook"/>
            </a:endParaRPr>
          </a:p>
          <a:p>
            <a:pPr indent="0" lvl="0" marL="457200" marR="0" rtl="0" algn="l">
              <a:lnSpc>
                <a:spcPct val="111000"/>
              </a:lnSpc>
              <a:spcBef>
                <a:spcPts val="930"/>
              </a:spcBef>
              <a:spcAft>
                <a:spcPts val="0"/>
              </a:spcAft>
              <a:buNone/>
            </a:pPr>
            <a:r>
              <a:rPr b="1" lang="en-US" sz="2000">
                <a:latin typeface="Century Schoolbook"/>
                <a:ea typeface="Century Schoolbook"/>
                <a:cs typeface="Century Schoolbook"/>
                <a:sym typeface="Century Schoolbook"/>
              </a:rPr>
              <a:t>Why writing a review paper together with many, many others?</a:t>
            </a:r>
            <a:endParaRPr b="1" sz="2000">
              <a:latin typeface="Century Schoolbook"/>
              <a:ea typeface="Century Schoolbook"/>
              <a:cs typeface="Century Schoolbook"/>
              <a:sym typeface="Century Schoolbook"/>
            </a:endParaRPr>
          </a:p>
          <a:p>
            <a:pPr indent="-355600" lvl="0" marL="457200" marR="0" rtl="0" algn="l">
              <a:lnSpc>
                <a:spcPct val="111000"/>
              </a:lnSpc>
              <a:spcBef>
                <a:spcPts val="930"/>
              </a:spcBef>
              <a:spcAft>
                <a:spcPts val="0"/>
              </a:spcAft>
              <a:buSzPts val="2000"/>
              <a:buFont typeface="Century Schoolbook"/>
              <a:buChar char="●"/>
            </a:pPr>
            <a:r>
              <a:rPr lang="en-US" sz="2000">
                <a:latin typeface="Century Schoolbook"/>
                <a:ea typeface="Century Schoolbook"/>
                <a:cs typeface="Century Schoolbook"/>
                <a:sym typeface="Century Schoolbook"/>
              </a:rPr>
              <a:t>Fighting the writer’s block</a:t>
            </a:r>
            <a:endParaRPr sz="2000">
              <a:latin typeface="Century Schoolbook"/>
              <a:ea typeface="Century Schoolbook"/>
              <a:cs typeface="Century Schoolbook"/>
              <a:sym typeface="Century Schoolbook"/>
            </a:endParaRPr>
          </a:p>
          <a:p>
            <a:pPr indent="-355600" lvl="0" marL="457200" marR="0" rtl="0" algn="l">
              <a:lnSpc>
                <a:spcPct val="111000"/>
              </a:lnSpc>
              <a:spcBef>
                <a:spcPts val="0"/>
              </a:spcBef>
              <a:spcAft>
                <a:spcPts val="0"/>
              </a:spcAft>
              <a:buSzPts val="2000"/>
              <a:buFont typeface="Century Schoolbook"/>
              <a:buChar char="●"/>
            </a:pPr>
            <a:r>
              <a:rPr lang="en-US" sz="2000">
                <a:latin typeface="Century Schoolbook"/>
                <a:ea typeface="Century Schoolbook"/>
                <a:cs typeface="Century Schoolbook"/>
                <a:sym typeface="Century Schoolbook"/>
              </a:rPr>
              <a:t>Leveraging collective knowledge</a:t>
            </a:r>
            <a:endParaRPr sz="2000">
              <a:latin typeface="Century Schoolbook"/>
              <a:ea typeface="Century Schoolbook"/>
              <a:cs typeface="Century Schoolbook"/>
              <a:sym typeface="Century Schoolbook"/>
            </a:endParaRPr>
          </a:p>
          <a:p>
            <a:pPr indent="-355600" lvl="1" marL="914400" marR="0" rtl="0" algn="l">
              <a:lnSpc>
                <a:spcPct val="111000"/>
              </a:lnSpc>
              <a:spcBef>
                <a:spcPts val="0"/>
              </a:spcBef>
              <a:spcAft>
                <a:spcPts val="0"/>
              </a:spcAft>
              <a:buSzPts val="2000"/>
              <a:buFont typeface="Century Schoolbook"/>
              <a:buChar char="○"/>
            </a:pPr>
            <a:r>
              <a:rPr lang="en-US" sz="2000">
                <a:latin typeface="Century Schoolbook"/>
                <a:ea typeface="Century Schoolbook"/>
                <a:cs typeface="Century Schoolbook"/>
                <a:sym typeface="Century Schoolbook"/>
              </a:rPr>
              <a:t>There is always something you don’t know.</a:t>
            </a:r>
            <a:endParaRPr sz="2000">
              <a:latin typeface="Century Schoolbook"/>
              <a:ea typeface="Century Schoolbook"/>
              <a:cs typeface="Century Schoolbook"/>
              <a:sym typeface="Century Schoolbook"/>
            </a:endParaRPr>
          </a:p>
          <a:p>
            <a:pPr indent="-355600" lvl="1" marL="914400" marR="0" rtl="0" algn="l">
              <a:lnSpc>
                <a:spcPct val="111000"/>
              </a:lnSpc>
              <a:spcBef>
                <a:spcPts val="0"/>
              </a:spcBef>
              <a:spcAft>
                <a:spcPts val="0"/>
              </a:spcAft>
              <a:buSzPts val="2000"/>
              <a:buFont typeface="Century Schoolbook"/>
              <a:buChar char="○"/>
            </a:pPr>
            <a:r>
              <a:rPr lang="en-US" sz="2000">
                <a:latin typeface="Century Schoolbook"/>
                <a:ea typeface="Century Schoolbook"/>
                <a:cs typeface="Century Schoolbook"/>
                <a:sym typeface="Century Schoolbook"/>
              </a:rPr>
              <a:t>It’s easy to miss information.</a:t>
            </a:r>
            <a:endParaRPr sz="2000">
              <a:latin typeface="Century Schoolbook"/>
              <a:ea typeface="Century Schoolbook"/>
              <a:cs typeface="Century Schoolbook"/>
              <a:sym typeface="Century Schoolboo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idx="4294967295" type="title"/>
          </p:nvPr>
        </p:nvSpPr>
        <p:spPr>
          <a:xfrm>
            <a:off x="3874320" y="962640"/>
            <a:ext cx="7829700" cy="1166100"/>
          </a:xfrm>
          <a:prstGeom prst="rect">
            <a:avLst/>
          </a:prstGeom>
          <a:noFill/>
          <a:ln>
            <a:noFill/>
          </a:ln>
        </p:spPr>
        <p:txBody>
          <a:bodyPr anchorCtr="0" anchor="t" bIns="45700" lIns="91425" spcFirstLastPara="1" rIns="91425" wrap="square" tIns="45700">
            <a:normAutofit/>
          </a:bodyPr>
          <a:lstStyle/>
          <a:p>
            <a:pPr indent="0" lvl="0" marL="0" marR="0" rtl="0" algn="l">
              <a:lnSpc>
                <a:spcPct val="99000"/>
              </a:lnSpc>
              <a:spcBef>
                <a:spcPts val="0"/>
              </a:spcBef>
              <a:spcAft>
                <a:spcPts val="0"/>
              </a:spcAft>
              <a:buClr>
                <a:srgbClr val="474B57"/>
              </a:buClr>
              <a:buSzPts val="4800"/>
              <a:buFont typeface="Century Schoolbook"/>
              <a:buNone/>
            </a:pPr>
            <a:r>
              <a:rPr lang="en-US" sz="4800">
                <a:solidFill>
                  <a:srgbClr val="474B57"/>
                </a:solidFill>
                <a:latin typeface="Century Schoolbook"/>
                <a:ea typeface="Century Schoolbook"/>
                <a:cs typeface="Century Schoolbook"/>
                <a:sym typeface="Century Schoolbook"/>
              </a:rPr>
              <a:t>1. </a:t>
            </a:r>
            <a:r>
              <a:rPr lang="en-US" sz="4800">
                <a:solidFill>
                  <a:srgbClr val="474B57"/>
                </a:solidFill>
                <a:latin typeface="Century Schoolbook"/>
                <a:ea typeface="Century Schoolbook"/>
                <a:cs typeface="Century Schoolbook"/>
                <a:sym typeface="Century Schoolbook"/>
              </a:rPr>
              <a:t>Big ECR team science</a:t>
            </a:r>
            <a:endParaRPr b="0" i="0" sz="4800" u="none" cap="none" strike="noStrike">
              <a:solidFill>
                <a:srgbClr val="000000"/>
              </a:solidFill>
              <a:latin typeface="Arial"/>
              <a:ea typeface="Arial"/>
              <a:cs typeface="Arial"/>
              <a:sym typeface="Arial"/>
            </a:endParaRPr>
          </a:p>
        </p:txBody>
      </p:sp>
      <p:pic>
        <p:nvPicPr>
          <p:cNvPr id="249" name="Google Shape;249;p31"/>
          <p:cNvPicPr preferRelativeResize="0"/>
          <p:nvPr/>
        </p:nvPicPr>
        <p:blipFill rotWithShape="1">
          <a:blip r:embed="rId3">
            <a:alphaModFix/>
          </a:blip>
          <a:srcRect b="0" l="0" r="0" t="0"/>
          <a:stretch/>
        </p:blipFill>
        <p:spPr>
          <a:xfrm>
            <a:off x="2943720" y="1046880"/>
            <a:ext cx="682200" cy="689760"/>
          </a:xfrm>
          <a:prstGeom prst="rect">
            <a:avLst/>
          </a:prstGeom>
          <a:noFill/>
          <a:ln>
            <a:noFill/>
          </a:ln>
        </p:spPr>
      </p:pic>
      <p:sp>
        <p:nvSpPr>
          <p:cNvPr id="250" name="Google Shape;250;p31"/>
          <p:cNvSpPr txBox="1"/>
          <p:nvPr>
            <p:ph idx="4294967295" type="body"/>
          </p:nvPr>
        </p:nvSpPr>
        <p:spPr>
          <a:xfrm>
            <a:off x="2933640" y="2129040"/>
            <a:ext cx="8770200" cy="4358100"/>
          </a:xfrm>
          <a:prstGeom prst="rect">
            <a:avLst/>
          </a:prstGeom>
          <a:noFill/>
          <a:ln>
            <a:noFill/>
          </a:ln>
        </p:spPr>
        <p:txBody>
          <a:bodyPr anchorCtr="0" anchor="t" bIns="45700" lIns="91425" spcFirstLastPara="1" rIns="91425" wrap="square" tIns="45700">
            <a:normAutofit/>
          </a:bodyPr>
          <a:lstStyle/>
          <a:p>
            <a:pPr indent="0" lvl="0" marL="0" marR="0" rtl="0" algn="l">
              <a:lnSpc>
                <a:spcPct val="111000"/>
              </a:lnSpc>
              <a:spcBef>
                <a:spcPts val="930"/>
              </a:spcBef>
              <a:spcAft>
                <a:spcPts val="0"/>
              </a:spcAft>
              <a:buNone/>
            </a:pPr>
            <a:r>
              <a:t/>
            </a:r>
            <a:endParaRPr sz="2000">
              <a:latin typeface="Century Schoolbook"/>
              <a:ea typeface="Century Schoolbook"/>
              <a:cs typeface="Century Schoolbook"/>
              <a:sym typeface="Century Schoolbook"/>
            </a:endParaRPr>
          </a:p>
          <a:p>
            <a:pPr indent="0" lvl="0" marL="457200" marR="0" rtl="0" algn="l">
              <a:lnSpc>
                <a:spcPct val="111000"/>
              </a:lnSpc>
              <a:spcBef>
                <a:spcPts val="930"/>
              </a:spcBef>
              <a:spcAft>
                <a:spcPts val="0"/>
              </a:spcAft>
              <a:buNone/>
            </a:pPr>
            <a:r>
              <a:rPr b="1" lang="en-US" sz="2000">
                <a:latin typeface="Century Schoolbook"/>
                <a:ea typeface="Century Schoolbook"/>
                <a:cs typeface="Century Schoolbook"/>
                <a:sym typeface="Century Schoolbook"/>
              </a:rPr>
              <a:t>How to navigate such a big team?</a:t>
            </a:r>
            <a:endParaRPr b="1" sz="2000">
              <a:latin typeface="Century Schoolbook"/>
              <a:ea typeface="Century Schoolbook"/>
              <a:cs typeface="Century Schoolbook"/>
              <a:sym typeface="Century Schoolbook"/>
            </a:endParaRPr>
          </a:p>
          <a:p>
            <a:pPr indent="-355600" lvl="0" marL="457200" marR="0" rtl="0" algn="l">
              <a:lnSpc>
                <a:spcPct val="111000"/>
              </a:lnSpc>
              <a:spcBef>
                <a:spcPts val="930"/>
              </a:spcBef>
              <a:spcAft>
                <a:spcPts val="0"/>
              </a:spcAft>
              <a:buSzPts val="2000"/>
              <a:buFont typeface="Century Schoolbook"/>
              <a:buChar char="●"/>
            </a:pPr>
            <a:r>
              <a:rPr lang="en-US" sz="2000">
                <a:latin typeface="Century Schoolbook"/>
                <a:ea typeface="Century Schoolbook"/>
                <a:cs typeface="Century Schoolbook"/>
                <a:sym typeface="Century Schoolbook"/>
              </a:rPr>
              <a:t>Designated lead team</a:t>
            </a:r>
            <a:endParaRPr sz="2000">
              <a:latin typeface="Century Schoolbook"/>
              <a:ea typeface="Century Schoolbook"/>
              <a:cs typeface="Century Schoolbook"/>
              <a:sym typeface="Century Schoolbook"/>
            </a:endParaRPr>
          </a:p>
          <a:p>
            <a:pPr indent="-355600" lvl="0" marL="457200" marR="0" rtl="0" algn="l">
              <a:lnSpc>
                <a:spcPct val="111000"/>
              </a:lnSpc>
              <a:spcBef>
                <a:spcPts val="0"/>
              </a:spcBef>
              <a:spcAft>
                <a:spcPts val="0"/>
              </a:spcAft>
              <a:buSzPts val="2000"/>
              <a:buFont typeface="Century Schoolbook"/>
              <a:buChar char="●"/>
            </a:pPr>
            <a:r>
              <a:rPr lang="en-US" sz="2000">
                <a:latin typeface="Century Schoolbook"/>
                <a:ea typeface="Century Schoolbook"/>
                <a:cs typeface="Century Schoolbook"/>
                <a:sym typeface="Century Schoolbook"/>
              </a:rPr>
              <a:t>Documentation</a:t>
            </a:r>
            <a:endParaRPr sz="2000">
              <a:latin typeface="Century Schoolbook"/>
              <a:ea typeface="Century Schoolbook"/>
              <a:cs typeface="Century Schoolbook"/>
              <a:sym typeface="Century Schoolbook"/>
            </a:endParaRPr>
          </a:p>
          <a:p>
            <a:pPr indent="-355600" lvl="1" marL="914400" marR="0" rtl="0" algn="l">
              <a:lnSpc>
                <a:spcPct val="111000"/>
              </a:lnSpc>
              <a:spcBef>
                <a:spcPts val="0"/>
              </a:spcBef>
              <a:spcAft>
                <a:spcPts val="0"/>
              </a:spcAft>
              <a:buSzPts val="2000"/>
              <a:buFont typeface="Century Schoolbook"/>
              <a:buChar char="○"/>
            </a:pPr>
            <a:r>
              <a:rPr lang="en-US" sz="2000">
                <a:latin typeface="Century Schoolbook"/>
                <a:ea typeface="Century Schoolbook"/>
                <a:cs typeface="Century Schoolbook"/>
                <a:sym typeface="Century Schoolbook"/>
              </a:rPr>
              <a:t>Contribution / tenzing sheet</a:t>
            </a:r>
            <a:endParaRPr sz="2000">
              <a:latin typeface="Century Schoolbook"/>
              <a:ea typeface="Century Schoolbook"/>
              <a:cs typeface="Century Schoolbook"/>
              <a:sym typeface="Century Schoolbook"/>
            </a:endParaRPr>
          </a:p>
          <a:p>
            <a:pPr indent="-355600" lvl="1" marL="914400" marR="0" rtl="0" algn="l">
              <a:lnSpc>
                <a:spcPct val="111000"/>
              </a:lnSpc>
              <a:spcBef>
                <a:spcPts val="0"/>
              </a:spcBef>
              <a:spcAft>
                <a:spcPts val="0"/>
              </a:spcAft>
              <a:buSzPts val="2000"/>
              <a:buFont typeface="Century Schoolbook"/>
              <a:buChar char="○"/>
            </a:pPr>
            <a:r>
              <a:rPr lang="en-US" sz="2000">
                <a:latin typeface="Century Schoolbook"/>
                <a:ea typeface="Century Schoolbook"/>
                <a:cs typeface="Century Schoolbook"/>
                <a:sym typeface="Century Schoolbook"/>
              </a:rPr>
              <a:t>Communication, incl. timelines and objectives</a:t>
            </a:r>
            <a:endParaRPr sz="2000">
              <a:latin typeface="Century Schoolbook"/>
              <a:ea typeface="Century Schoolbook"/>
              <a:cs typeface="Century Schoolbook"/>
              <a:sym typeface="Century Schoolbook"/>
            </a:endParaRPr>
          </a:p>
          <a:p>
            <a:pPr indent="-355600" lvl="1" marL="914400" marR="0" rtl="0" algn="l">
              <a:lnSpc>
                <a:spcPct val="111000"/>
              </a:lnSpc>
              <a:spcBef>
                <a:spcPts val="0"/>
              </a:spcBef>
              <a:spcAft>
                <a:spcPts val="0"/>
              </a:spcAft>
              <a:buSzPts val="2000"/>
              <a:buFont typeface="Century Schoolbook"/>
              <a:buChar char="○"/>
            </a:pPr>
            <a:r>
              <a:rPr lang="en-US" sz="2000">
                <a:latin typeface="Century Schoolbook"/>
                <a:ea typeface="Century Schoolbook"/>
                <a:cs typeface="Century Schoolbook"/>
                <a:sym typeface="Century Schoolbook"/>
              </a:rPr>
              <a:t>Gdocs for writing</a:t>
            </a:r>
            <a:endParaRPr sz="2000">
              <a:latin typeface="Century Schoolbook"/>
              <a:ea typeface="Century Schoolbook"/>
              <a:cs typeface="Century Schoolbook"/>
              <a:sym typeface="Century Schoolbook"/>
            </a:endParaRPr>
          </a:p>
          <a:p>
            <a:pPr indent="-355600" lvl="0" marL="457200" marR="0" rtl="0" algn="l">
              <a:lnSpc>
                <a:spcPct val="111000"/>
              </a:lnSpc>
              <a:spcBef>
                <a:spcPts val="0"/>
              </a:spcBef>
              <a:spcAft>
                <a:spcPts val="0"/>
              </a:spcAft>
              <a:buSzPts val="2000"/>
              <a:buFont typeface="Century Schoolbook"/>
              <a:buChar char="●"/>
            </a:pPr>
            <a:r>
              <a:rPr lang="en-US" sz="2000">
                <a:latin typeface="Century Schoolbook"/>
                <a:ea typeface="Century Schoolbook"/>
                <a:cs typeface="Century Schoolbook"/>
                <a:sym typeface="Century Schoolbook"/>
              </a:rPr>
              <a:t>Working in stages</a:t>
            </a:r>
            <a:endParaRPr sz="2000">
              <a:latin typeface="Century Schoolbook"/>
              <a:ea typeface="Century Schoolbook"/>
              <a:cs typeface="Century Schoolbook"/>
              <a:sym typeface="Century Schoolbook"/>
            </a:endParaRPr>
          </a:p>
          <a:p>
            <a:pPr indent="-355600" lvl="1" marL="914400" marR="0" rtl="0" algn="l">
              <a:lnSpc>
                <a:spcPct val="111000"/>
              </a:lnSpc>
              <a:spcBef>
                <a:spcPts val="0"/>
              </a:spcBef>
              <a:spcAft>
                <a:spcPts val="0"/>
              </a:spcAft>
              <a:buSzPts val="2000"/>
              <a:buFont typeface="Century Schoolbook"/>
              <a:buChar char="○"/>
            </a:pPr>
            <a:r>
              <a:rPr lang="en-US" sz="2000">
                <a:latin typeface="Century Schoolbook"/>
                <a:ea typeface="Century Schoolbook"/>
                <a:cs typeface="Century Schoolbook"/>
                <a:sym typeface="Century Schoolbook"/>
              </a:rPr>
              <a:t>Stage 1: Add information to the article</a:t>
            </a:r>
            <a:endParaRPr sz="2000">
              <a:latin typeface="Century Schoolbook"/>
              <a:ea typeface="Century Schoolbook"/>
              <a:cs typeface="Century Schoolbook"/>
              <a:sym typeface="Century Schoolbook"/>
            </a:endParaRPr>
          </a:p>
          <a:p>
            <a:pPr indent="-355600" lvl="1" marL="914400" marR="0" rtl="0" algn="l">
              <a:lnSpc>
                <a:spcPct val="111000"/>
              </a:lnSpc>
              <a:spcBef>
                <a:spcPts val="0"/>
              </a:spcBef>
              <a:spcAft>
                <a:spcPts val="0"/>
              </a:spcAft>
              <a:buSzPts val="2000"/>
              <a:buFont typeface="Century Schoolbook"/>
              <a:buChar char="○"/>
            </a:pPr>
            <a:r>
              <a:rPr lang="en-US" sz="2000">
                <a:latin typeface="Century Schoolbook"/>
                <a:ea typeface="Century Schoolbook"/>
                <a:cs typeface="Century Schoolbook"/>
                <a:sym typeface="Century Schoolbook"/>
              </a:rPr>
              <a:t>Stage 2: Feedback on the manuscript as a whole</a:t>
            </a:r>
            <a:endParaRPr sz="2000">
              <a:latin typeface="Century Schoolbook"/>
              <a:ea typeface="Century Schoolbook"/>
              <a:cs typeface="Century Schoolbook"/>
              <a:sym typeface="Century Schoolbook"/>
            </a:endParaRPr>
          </a:p>
          <a:p>
            <a:pPr indent="-355600" lvl="1" marL="914400" marR="0" rtl="0" algn="l">
              <a:lnSpc>
                <a:spcPct val="111000"/>
              </a:lnSpc>
              <a:spcBef>
                <a:spcPts val="0"/>
              </a:spcBef>
              <a:spcAft>
                <a:spcPts val="0"/>
              </a:spcAft>
              <a:buSzPts val="2000"/>
              <a:buFont typeface="Century Schoolbook"/>
              <a:buChar char="○"/>
            </a:pPr>
            <a:r>
              <a:rPr lang="en-US" sz="2000">
                <a:latin typeface="Century Schoolbook"/>
                <a:ea typeface="Century Schoolbook"/>
                <a:cs typeface="Century Schoolbook"/>
                <a:sym typeface="Century Schoolbook"/>
              </a:rPr>
              <a:t>Stage n: Get experts to comment on their niche</a:t>
            </a:r>
            <a:endParaRPr sz="2000">
              <a:latin typeface="Century Schoolbook"/>
              <a:ea typeface="Century Schoolbook"/>
              <a:cs typeface="Century Schoolbook"/>
              <a:sym typeface="Century Schoolbook"/>
            </a:endParaRPr>
          </a:p>
          <a:p>
            <a:pPr indent="-355600" lvl="1" marL="914400" marR="0" rtl="0" algn="l">
              <a:lnSpc>
                <a:spcPct val="111000"/>
              </a:lnSpc>
              <a:spcBef>
                <a:spcPts val="0"/>
              </a:spcBef>
              <a:spcAft>
                <a:spcPts val="0"/>
              </a:spcAft>
              <a:buSzPts val="2000"/>
              <a:buFont typeface="Century Schoolbook"/>
              <a:buChar char="○"/>
            </a:pPr>
            <a:r>
              <a:rPr lang="en-US" sz="2000">
                <a:latin typeface="Century Schoolbook"/>
                <a:ea typeface="Century Schoolbook"/>
                <a:cs typeface="Century Schoolbook"/>
                <a:sym typeface="Century Schoolbook"/>
              </a:rPr>
              <a:t>Stage m: Language and meta comments</a:t>
            </a:r>
            <a:endParaRPr sz="2000">
              <a:latin typeface="Century Schoolbook"/>
              <a:ea typeface="Century Schoolbook"/>
              <a:cs typeface="Century Schoolbook"/>
              <a:sym typeface="Century Schoolboo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idx="4294967295" type="title"/>
          </p:nvPr>
        </p:nvSpPr>
        <p:spPr>
          <a:xfrm>
            <a:off x="3874150" y="1046875"/>
            <a:ext cx="7829700" cy="927900"/>
          </a:xfrm>
          <a:prstGeom prst="rect">
            <a:avLst/>
          </a:prstGeom>
          <a:noFill/>
          <a:ln>
            <a:noFill/>
          </a:ln>
        </p:spPr>
        <p:txBody>
          <a:bodyPr anchorCtr="0" anchor="t" bIns="45700" lIns="91425" spcFirstLastPara="1" rIns="91425" wrap="square" tIns="45700">
            <a:normAutofit/>
          </a:bodyPr>
          <a:lstStyle/>
          <a:p>
            <a:pPr indent="0" lvl="0" marL="0" marR="0" rtl="0" algn="l">
              <a:lnSpc>
                <a:spcPct val="99000"/>
              </a:lnSpc>
              <a:spcBef>
                <a:spcPts val="0"/>
              </a:spcBef>
              <a:spcAft>
                <a:spcPts val="0"/>
              </a:spcAft>
              <a:buClr>
                <a:srgbClr val="474B57"/>
              </a:buClr>
              <a:buSzPts val="4800"/>
              <a:buFont typeface="Century Schoolbook"/>
              <a:buNone/>
            </a:pPr>
            <a:r>
              <a:rPr lang="en-US" sz="4800">
                <a:solidFill>
                  <a:srgbClr val="474B57"/>
                </a:solidFill>
                <a:latin typeface="Century Schoolbook"/>
                <a:ea typeface="Century Schoolbook"/>
                <a:cs typeface="Century Schoolbook"/>
                <a:sym typeface="Century Schoolbook"/>
              </a:rPr>
              <a:t>2. The resulting paper</a:t>
            </a:r>
            <a:endParaRPr b="0" i="0" sz="4800" u="none" cap="none" strike="noStrike">
              <a:solidFill>
                <a:srgbClr val="000000"/>
              </a:solidFill>
              <a:latin typeface="Arial"/>
              <a:ea typeface="Arial"/>
              <a:cs typeface="Arial"/>
              <a:sym typeface="Arial"/>
            </a:endParaRPr>
          </a:p>
        </p:txBody>
      </p:sp>
      <p:pic>
        <p:nvPicPr>
          <p:cNvPr id="257" name="Google Shape;257;p32"/>
          <p:cNvPicPr preferRelativeResize="0"/>
          <p:nvPr/>
        </p:nvPicPr>
        <p:blipFill rotWithShape="1">
          <a:blip r:embed="rId3">
            <a:alphaModFix/>
          </a:blip>
          <a:srcRect b="0" l="0" r="0" t="0"/>
          <a:stretch/>
        </p:blipFill>
        <p:spPr>
          <a:xfrm>
            <a:off x="2943720" y="1046880"/>
            <a:ext cx="682200" cy="689760"/>
          </a:xfrm>
          <a:prstGeom prst="rect">
            <a:avLst/>
          </a:prstGeom>
          <a:noFill/>
          <a:ln>
            <a:noFill/>
          </a:ln>
        </p:spPr>
      </p:pic>
      <p:sp>
        <p:nvSpPr>
          <p:cNvPr id="258" name="Google Shape;258;p32"/>
          <p:cNvSpPr txBox="1"/>
          <p:nvPr>
            <p:ph idx="4294967295" type="body"/>
          </p:nvPr>
        </p:nvSpPr>
        <p:spPr>
          <a:xfrm>
            <a:off x="2933640" y="2129040"/>
            <a:ext cx="8770200" cy="4358100"/>
          </a:xfrm>
          <a:prstGeom prst="rect">
            <a:avLst/>
          </a:prstGeom>
          <a:noFill/>
          <a:ln>
            <a:noFill/>
          </a:ln>
        </p:spPr>
        <p:txBody>
          <a:bodyPr anchorCtr="0" anchor="t" bIns="45700" lIns="91425" spcFirstLastPara="1" rIns="91425" wrap="square" tIns="45700">
            <a:normAutofit/>
          </a:bodyPr>
          <a:lstStyle/>
          <a:p>
            <a:pPr indent="0" lvl="0" marL="0" marR="0" rtl="0" algn="ctr">
              <a:lnSpc>
                <a:spcPct val="111000"/>
              </a:lnSpc>
              <a:spcBef>
                <a:spcPts val="0"/>
              </a:spcBef>
              <a:spcAft>
                <a:spcPts val="0"/>
              </a:spcAft>
              <a:buSzPts val="2000"/>
              <a:buFont typeface="Arial"/>
              <a:buNone/>
            </a:pPr>
            <a:r>
              <a:t/>
            </a:r>
            <a:endParaRPr b="0" i="0" sz="2000" u="none" cap="none" strike="noStrike">
              <a:solidFill>
                <a:srgbClr val="474B57"/>
              </a:solidFill>
              <a:latin typeface="Calibri"/>
              <a:ea typeface="Calibri"/>
              <a:cs typeface="Calibri"/>
              <a:sym typeface="Calibri"/>
            </a:endParaRPr>
          </a:p>
          <a:p>
            <a:pPr indent="0" lvl="0" marL="0" marR="0" rtl="0" algn="ctr">
              <a:lnSpc>
                <a:spcPct val="111000"/>
              </a:lnSpc>
              <a:spcBef>
                <a:spcPts val="930"/>
              </a:spcBef>
              <a:spcAft>
                <a:spcPts val="0"/>
              </a:spcAft>
              <a:buClr>
                <a:srgbClr val="558380"/>
              </a:buClr>
              <a:buSzPts val="2000"/>
              <a:buFont typeface="Century Schoolbook"/>
              <a:buNone/>
            </a:pPr>
            <a:r>
              <a:rPr b="1" lang="en-US" sz="2000">
                <a:solidFill>
                  <a:srgbClr val="558380"/>
                </a:solidFill>
                <a:latin typeface="Century Schoolbook"/>
                <a:ea typeface="Century Schoolbook"/>
                <a:cs typeface="Century Schoolbook"/>
                <a:sym typeface="Century Schoolbook"/>
              </a:rPr>
              <a:t>Motivation</a:t>
            </a:r>
            <a:endParaRPr b="0" i="0" sz="2000" u="none" cap="none" strike="noStrike">
              <a:solidFill>
                <a:srgbClr val="474B57"/>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Century Schoolbook"/>
              <a:buNone/>
            </a:pPr>
            <a:r>
              <a:rPr b="0" i="0" lang="en-US" sz="2000" u="none" cap="none" strike="noStrike">
                <a:solidFill>
                  <a:srgbClr val="000000"/>
                </a:solidFill>
                <a:latin typeface="Century Schoolbook"/>
                <a:ea typeface="Century Schoolbook"/>
                <a:cs typeface="Century Schoolbook"/>
                <a:sym typeface="Century Schoolbook"/>
              </a:rPr>
              <a:t>____________</a:t>
            </a:r>
            <a:endParaRPr b="0" i="0" sz="2000" u="none" cap="none" strike="noStrike">
              <a:solidFill>
                <a:srgbClr val="474B57"/>
              </a:solidFill>
              <a:latin typeface="Calibri"/>
              <a:ea typeface="Calibri"/>
              <a:cs typeface="Calibri"/>
              <a:sym typeface="Calibri"/>
            </a:endParaRPr>
          </a:p>
          <a:p>
            <a:pPr indent="0" lvl="0" marL="0" marR="0" rtl="0" algn="ctr">
              <a:lnSpc>
                <a:spcPct val="111000"/>
              </a:lnSpc>
              <a:spcBef>
                <a:spcPts val="930"/>
              </a:spcBef>
              <a:spcAft>
                <a:spcPts val="0"/>
              </a:spcAft>
              <a:buSzPts val="2000"/>
              <a:buFont typeface="Arial"/>
              <a:buNone/>
            </a:pPr>
            <a:r>
              <a:t/>
            </a:r>
            <a:endParaRPr b="0" i="0" sz="2000" u="none" cap="none" strike="noStrike">
              <a:solidFill>
                <a:srgbClr val="474B57"/>
              </a:solidFill>
              <a:latin typeface="Calibri"/>
              <a:ea typeface="Calibri"/>
              <a:cs typeface="Calibri"/>
              <a:sym typeface="Calibri"/>
            </a:endParaRPr>
          </a:p>
          <a:p>
            <a:pPr indent="0" lvl="0" marL="0" marR="0" rtl="0" algn="ctr">
              <a:lnSpc>
                <a:spcPct val="111000"/>
              </a:lnSpc>
              <a:spcBef>
                <a:spcPts val="930"/>
              </a:spcBef>
              <a:spcAft>
                <a:spcPts val="0"/>
              </a:spcAft>
              <a:buClr>
                <a:srgbClr val="000000"/>
              </a:buClr>
              <a:buSzPts val="2000"/>
              <a:buFont typeface="Century Schoolbook"/>
              <a:buNone/>
            </a:pPr>
            <a:r>
              <a:rPr b="0" i="1" lang="en-US" sz="2000" u="none" cap="none" strike="noStrike">
                <a:solidFill>
                  <a:srgbClr val="000000"/>
                </a:solidFill>
                <a:latin typeface="Century Schoolbook"/>
                <a:ea typeface="Century Schoolbook"/>
                <a:cs typeface="Century Schoolbook"/>
                <a:sym typeface="Century Schoolbook"/>
              </a:rPr>
              <a:t>Literature assessing the </a:t>
            </a:r>
            <a:r>
              <a:rPr i="1" lang="en-US" sz="2000">
                <a:latin typeface="Century Schoolbook"/>
                <a:ea typeface="Century Schoolbook"/>
                <a:cs typeface="Century Schoolbook"/>
                <a:sym typeface="Century Schoolbook"/>
              </a:rPr>
              <a:t>Replication</a:t>
            </a:r>
            <a:r>
              <a:rPr b="0" i="1" lang="en-US" sz="2000" u="none" cap="none" strike="noStrike">
                <a:solidFill>
                  <a:srgbClr val="000000"/>
                </a:solidFill>
                <a:latin typeface="Century Schoolbook"/>
                <a:ea typeface="Century Schoolbook"/>
                <a:cs typeface="Century Schoolbook"/>
                <a:sym typeface="Century Schoolbook"/>
              </a:rPr>
              <a:t> Crisis has focussed on identifying what’s wrong (e.g., </a:t>
            </a:r>
            <a:r>
              <a:rPr i="1" lang="en-US" sz="2000">
                <a:latin typeface="Century Schoolbook"/>
                <a:ea typeface="Century Schoolbook"/>
                <a:cs typeface="Century Schoolbook"/>
                <a:sym typeface="Century Schoolbook"/>
              </a:rPr>
              <a:t>questionable</a:t>
            </a:r>
            <a:r>
              <a:rPr b="0" i="1" lang="en-US" sz="2000" u="none" cap="none" strike="noStrike">
                <a:solidFill>
                  <a:srgbClr val="000000"/>
                </a:solidFill>
                <a:latin typeface="Century Schoolbook"/>
                <a:ea typeface="Century Schoolbook"/>
                <a:cs typeface="Century Schoolbook"/>
                <a:sym typeface="Century Schoolbook"/>
              </a:rPr>
              <a:t> research practices and unhealthy structures). This is where the </a:t>
            </a:r>
            <a:r>
              <a:rPr i="1" lang="en-US" sz="2000">
                <a:latin typeface="Century Schoolbook"/>
                <a:ea typeface="Century Schoolbook"/>
                <a:cs typeface="Century Schoolbook"/>
                <a:sym typeface="Century Schoolbook"/>
              </a:rPr>
              <a:t>discussion</a:t>
            </a:r>
            <a:r>
              <a:rPr b="0" i="1" lang="en-US" sz="2000" u="none" cap="none" strike="noStrike">
                <a:solidFill>
                  <a:srgbClr val="000000"/>
                </a:solidFill>
                <a:latin typeface="Century Schoolbook"/>
                <a:ea typeface="Century Schoolbook"/>
                <a:cs typeface="Century Schoolbook"/>
                <a:sym typeface="Century Schoolbook"/>
              </a:rPr>
              <a:t> often stops.</a:t>
            </a:r>
            <a:endParaRPr b="0" i="0" sz="2000" u="none" cap="none" strike="noStrike">
              <a:solidFill>
                <a:srgbClr val="474B57"/>
              </a:solidFill>
              <a:latin typeface="Calibri"/>
              <a:ea typeface="Calibri"/>
              <a:cs typeface="Calibri"/>
              <a:sym typeface="Calibri"/>
            </a:endParaRPr>
          </a:p>
          <a:p>
            <a:pPr indent="0" lvl="0" marL="0" marR="0" rtl="0" algn="ctr">
              <a:lnSpc>
                <a:spcPct val="111000"/>
              </a:lnSpc>
              <a:spcBef>
                <a:spcPts val="930"/>
              </a:spcBef>
              <a:spcAft>
                <a:spcPts val="0"/>
              </a:spcAft>
              <a:buClr>
                <a:srgbClr val="000000"/>
              </a:buClr>
              <a:buSzPts val="2000"/>
              <a:buFont typeface="Century Schoolbook"/>
              <a:buNone/>
            </a:pPr>
            <a:r>
              <a:rPr b="0" i="1" lang="en-US" sz="2000" u="none" cap="none" strike="noStrike">
                <a:solidFill>
                  <a:srgbClr val="000000"/>
                </a:solidFill>
                <a:latin typeface="Century Schoolbook"/>
                <a:ea typeface="Century Schoolbook"/>
                <a:cs typeface="Century Schoolbook"/>
                <a:sym typeface="Century Schoolbook"/>
              </a:rPr>
              <a:t>Yet, there is much opportunity in learning from mistakes and improving. To move forward, </a:t>
            </a:r>
            <a:r>
              <a:rPr b="1" i="1" lang="en-US" sz="2000" u="none" cap="none" strike="noStrike">
                <a:solidFill>
                  <a:srgbClr val="000000"/>
                </a:solidFill>
                <a:latin typeface="Century Schoolbook"/>
                <a:ea typeface="Century Schoolbook"/>
                <a:cs typeface="Century Schoolbook"/>
                <a:sym typeface="Century Schoolbook"/>
              </a:rPr>
              <a:t>positive change needs to be acknowledged, encouraged, and build upon</a:t>
            </a:r>
            <a:r>
              <a:rPr b="0" i="1" lang="en-US" sz="2000" u="none" cap="none" strike="noStrike">
                <a:solidFill>
                  <a:srgbClr val="000000"/>
                </a:solidFill>
                <a:latin typeface="Century Schoolbook"/>
                <a:ea typeface="Century Schoolbook"/>
                <a:cs typeface="Century Schoolbook"/>
                <a:sym typeface="Century Schoolbook"/>
              </a:rPr>
              <a:t>.</a:t>
            </a:r>
            <a:endParaRPr b="0" i="0" sz="2000" u="none" cap="none" strike="noStrike">
              <a:solidFill>
                <a:srgbClr val="474B57"/>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33"/>
          <p:cNvPicPr preferRelativeResize="0"/>
          <p:nvPr/>
        </p:nvPicPr>
        <p:blipFill rotWithShape="1">
          <a:blip r:embed="rId3">
            <a:alphaModFix/>
          </a:blip>
          <a:srcRect b="0" l="0" r="0" t="0"/>
          <a:stretch/>
        </p:blipFill>
        <p:spPr>
          <a:xfrm>
            <a:off x="2943720" y="1046880"/>
            <a:ext cx="682200" cy="689760"/>
          </a:xfrm>
          <a:prstGeom prst="rect">
            <a:avLst/>
          </a:prstGeom>
          <a:noFill/>
          <a:ln>
            <a:noFill/>
          </a:ln>
        </p:spPr>
      </p:pic>
      <p:sp>
        <p:nvSpPr>
          <p:cNvPr id="265" name="Google Shape;265;p33"/>
          <p:cNvSpPr/>
          <p:nvPr/>
        </p:nvSpPr>
        <p:spPr>
          <a:xfrm>
            <a:off x="8610000" y="6272270"/>
            <a:ext cx="2700000" cy="5160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400"/>
              <a:buFont typeface="Century Schoolbook"/>
              <a:buNone/>
            </a:pPr>
            <a:r>
              <a:rPr b="0" i="0" lang="en-US" sz="1400" u="none" cap="none" strike="noStrike">
                <a:solidFill>
                  <a:srgbClr val="000000"/>
                </a:solidFill>
                <a:latin typeface="Century Schoolbook"/>
                <a:ea typeface="Century Schoolbook"/>
                <a:cs typeface="Century Schoolbook"/>
                <a:sym typeface="Century Schoolbook"/>
              </a:rPr>
              <a:t>Korbmacher et al. (2023). </a:t>
            </a:r>
            <a:r>
              <a:rPr b="0" i="1" lang="en-US" sz="1400" u="none" cap="none" strike="noStrike">
                <a:solidFill>
                  <a:srgbClr val="000000"/>
                </a:solidFill>
                <a:latin typeface="Century Schoolbook"/>
                <a:ea typeface="Century Schoolbook"/>
                <a:cs typeface="Century Schoolbook"/>
                <a:sym typeface="Century Schoolbook"/>
              </a:rPr>
              <a:t>Communications Psychology</a:t>
            </a:r>
            <a:endParaRPr b="0" i="0" sz="1400" u="none" cap="none" strike="noStrike">
              <a:latin typeface="Arial"/>
              <a:ea typeface="Arial"/>
              <a:cs typeface="Arial"/>
              <a:sym typeface="Arial"/>
            </a:endParaRPr>
          </a:p>
        </p:txBody>
      </p:sp>
      <p:pic>
        <p:nvPicPr>
          <p:cNvPr id="266" name="Google Shape;266;p33"/>
          <p:cNvPicPr preferRelativeResize="0"/>
          <p:nvPr/>
        </p:nvPicPr>
        <p:blipFill rotWithShape="1">
          <a:blip r:embed="rId4">
            <a:alphaModFix/>
          </a:blip>
          <a:srcRect b="0" l="0" r="0" t="0"/>
          <a:stretch/>
        </p:blipFill>
        <p:spPr>
          <a:xfrm>
            <a:off x="3960000" y="2300400"/>
            <a:ext cx="4500000" cy="4487760"/>
          </a:xfrm>
          <a:prstGeom prst="rect">
            <a:avLst/>
          </a:prstGeom>
          <a:noFill/>
          <a:ln>
            <a:noFill/>
          </a:ln>
        </p:spPr>
      </p:pic>
      <p:sp>
        <p:nvSpPr>
          <p:cNvPr id="267" name="Google Shape;267;p33"/>
          <p:cNvSpPr txBox="1"/>
          <p:nvPr>
            <p:ph idx="4294967295" type="body"/>
          </p:nvPr>
        </p:nvSpPr>
        <p:spPr>
          <a:xfrm>
            <a:off x="8640000" y="3060000"/>
            <a:ext cx="3063900" cy="3426900"/>
          </a:xfrm>
          <a:prstGeom prst="rect">
            <a:avLst/>
          </a:prstGeom>
          <a:noFill/>
          <a:ln>
            <a:noFill/>
          </a:ln>
        </p:spPr>
        <p:txBody>
          <a:bodyPr anchorCtr="0" anchor="t" bIns="45700" lIns="91425" spcFirstLastPara="1" rIns="91425" wrap="square" tIns="45700">
            <a:normAutofit/>
          </a:bodyPr>
          <a:lstStyle/>
          <a:p>
            <a:pPr indent="0" lvl="0" marL="0" marR="0" rtl="0" algn="l">
              <a:lnSpc>
                <a:spcPct val="111000"/>
              </a:lnSpc>
              <a:spcBef>
                <a:spcPts val="0"/>
              </a:spcBef>
              <a:spcAft>
                <a:spcPts val="0"/>
              </a:spcAft>
              <a:buSzPts val="2000"/>
              <a:buFont typeface="Arial"/>
              <a:buNone/>
            </a:pPr>
            <a:r>
              <a:t/>
            </a:r>
            <a:endParaRPr b="0" i="0" sz="2000" u="none" cap="none" strike="noStrike">
              <a:solidFill>
                <a:srgbClr val="474B57"/>
              </a:solidFill>
              <a:latin typeface="Calibri"/>
              <a:ea typeface="Calibri"/>
              <a:cs typeface="Calibri"/>
              <a:sym typeface="Calibri"/>
            </a:endParaRPr>
          </a:p>
          <a:p>
            <a:pPr indent="0" lvl="0" marL="0" marR="0" rtl="0" algn="l">
              <a:lnSpc>
                <a:spcPct val="111000"/>
              </a:lnSpc>
              <a:spcBef>
                <a:spcPts val="930"/>
              </a:spcBef>
              <a:spcAft>
                <a:spcPts val="0"/>
              </a:spcAft>
              <a:buClr>
                <a:srgbClr val="000000"/>
              </a:buClr>
              <a:buSzPts val="2000"/>
              <a:buFont typeface="Century Schoolbook"/>
              <a:buNone/>
            </a:pPr>
            <a:r>
              <a:rPr b="0" i="0" lang="en-US" sz="2000" u="none" cap="none" strike="noStrike">
                <a:solidFill>
                  <a:srgbClr val="000000"/>
                </a:solidFill>
                <a:latin typeface="Century Schoolbook"/>
                <a:ea typeface="Century Schoolbook"/>
                <a:cs typeface="Century Schoolbook"/>
                <a:sym typeface="Century Schoolbook"/>
              </a:rPr>
              <a:t>Structural, procedural and community-level change as a consequence of the replication crisis.</a:t>
            </a:r>
            <a:endParaRPr b="0" i="0" sz="2000" u="none" cap="none" strike="noStrike">
              <a:solidFill>
                <a:srgbClr val="474B57"/>
              </a:solidFill>
              <a:latin typeface="Calibri"/>
              <a:ea typeface="Calibri"/>
              <a:cs typeface="Calibri"/>
              <a:sym typeface="Calibri"/>
            </a:endParaRPr>
          </a:p>
        </p:txBody>
      </p:sp>
      <p:sp>
        <p:nvSpPr>
          <p:cNvPr id="268" name="Google Shape;268;p33"/>
          <p:cNvSpPr txBox="1"/>
          <p:nvPr/>
        </p:nvSpPr>
        <p:spPr>
          <a:xfrm>
            <a:off x="8460000" y="2531975"/>
            <a:ext cx="3000000" cy="834300"/>
          </a:xfrm>
          <a:prstGeom prst="rect">
            <a:avLst/>
          </a:prstGeom>
          <a:noFill/>
          <a:ln>
            <a:noFill/>
          </a:ln>
        </p:spPr>
        <p:txBody>
          <a:bodyPr anchorCtr="0" anchor="t" bIns="91425" lIns="91425" spcFirstLastPara="1" rIns="91425" wrap="square" tIns="91425">
            <a:spAutoFit/>
          </a:bodyPr>
          <a:lstStyle/>
          <a:p>
            <a:pPr indent="0" lvl="0" marL="0" rtl="0" algn="ctr">
              <a:lnSpc>
                <a:spcPct val="111000"/>
              </a:lnSpc>
              <a:spcBef>
                <a:spcPts val="930"/>
              </a:spcBef>
              <a:spcAft>
                <a:spcPts val="0"/>
              </a:spcAft>
              <a:buNone/>
            </a:pPr>
            <a:r>
              <a:rPr b="1" lang="en-US" sz="2000">
                <a:solidFill>
                  <a:srgbClr val="558380"/>
                </a:solidFill>
                <a:latin typeface="Century Schoolbook"/>
                <a:ea typeface="Century Schoolbook"/>
                <a:cs typeface="Century Schoolbook"/>
                <a:sym typeface="Century Schoolbook"/>
              </a:rPr>
              <a:t>Organising Change</a:t>
            </a:r>
            <a:endParaRPr sz="2000">
              <a:solidFill>
                <a:srgbClr val="474B57"/>
              </a:solidFill>
              <a:latin typeface="Calibri"/>
              <a:ea typeface="Calibri"/>
              <a:cs typeface="Calibri"/>
              <a:sym typeface="Calibri"/>
            </a:endParaRPr>
          </a:p>
          <a:p>
            <a:pPr indent="0" lvl="0" marL="0" rtl="0" algn="ctr">
              <a:spcBef>
                <a:spcPts val="0"/>
              </a:spcBef>
              <a:spcAft>
                <a:spcPts val="0"/>
              </a:spcAft>
              <a:buNone/>
            </a:pPr>
            <a:r>
              <a:rPr lang="en-US" sz="2000">
                <a:solidFill>
                  <a:schemeClr val="dk1"/>
                </a:solidFill>
                <a:latin typeface="Century Schoolbook"/>
                <a:ea typeface="Century Schoolbook"/>
                <a:cs typeface="Century Schoolbook"/>
                <a:sym typeface="Century Schoolbook"/>
              </a:rPr>
              <a:t>____________</a:t>
            </a:r>
            <a:endParaRPr/>
          </a:p>
        </p:txBody>
      </p:sp>
      <p:sp>
        <p:nvSpPr>
          <p:cNvPr id="269" name="Google Shape;269;p33"/>
          <p:cNvSpPr txBox="1"/>
          <p:nvPr>
            <p:ph idx="4294967295" type="title"/>
          </p:nvPr>
        </p:nvSpPr>
        <p:spPr>
          <a:xfrm>
            <a:off x="3874150" y="1046875"/>
            <a:ext cx="7829700" cy="927900"/>
          </a:xfrm>
          <a:prstGeom prst="rect">
            <a:avLst/>
          </a:prstGeom>
          <a:noFill/>
          <a:ln>
            <a:noFill/>
          </a:ln>
        </p:spPr>
        <p:txBody>
          <a:bodyPr anchorCtr="0" anchor="t" bIns="45700" lIns="91425" spcFirstLastPara="1" rIns="91425" wrap="square" tIns="45700">
            <a:normAutofit/>
          </a:bodyPr>
          <a:lstStyle/>
          <a:p>
            <a:pPr indent="0" lvl="0" marL="0" marR="0" rtl="0" algn="l">
              <a:lnSpc>
                <a:spcPct val="99000"/>
              </a:lnSpc>
              <a:spcBef>
                <a:spcPts val="0"/>
              </a:spcBef>
              <a:spcAft>
                <a:spcPts val="0"/>
              </a:spcAft>
              <a:buClr>
                <a:srgbClr val="474B57"/>
              </a:buClr>
              <a:buSzPts val="4800"/>
              <a:buFont typeface="Century Schoolbook"/>
              <a:buNone/>
            </a:pPr>
            <a:r>
              <a:rPr lang="en-US" sz="4800">
                <a:solidFill>
                  <a:srgbClr val="474B57"/>
                </a:solidFill>
                <a:latin typeface="Century Schoolbook"/>
                <a:ea typeface="Century Schoolbook"/>
                <a:cs typeface="Century Schoolbook"/>
                <a:sym typeface="Century Schoolbook"/>
              </a:rPr>
              <a:t>2. The resulting paper</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4" name="Shape 274"/>
        <p:cNvGrpSpPr/>
        <p:nvPr/>
      </p:nvGrpSpPr>
      <p:grpSpPr>
        <a:xfrm>
          <a:off x="0" y="0"/>
          <a:ext cx="0" cy="0"/>
          <a:chOff x="0" y="0"/>
          <a:chExt cx="0" cy="0"/>
        </a:xfrm>
      </p:grpSpPr>
      <p:sp>
        <p:nvSpPr>
          <p:cNvPr id="275" name="Google Shape;275;p34"/>
          <p:cNvSpPr txBox="1"/>
          <p:nvPr>
            <p:ph idx="4294967295" type="title"/>
          </p:nvPr>
        </p:nvSpPr>
        <p:spPr>
          <a:xfrm>
            <a:off x="3874320" y="962640"/>
            <a:ext cx="7829640" cy="1166040"/>
          </a:xfrm>
          <a:prstGeom prst="rect">
            <a:avLst/>
          </a:prstGeom>
          <a:noFill/>
          <a:ln>
            <a:noFill/>
          </a:ln>
        </p:spPr>
        <p:txBody>
          <a:bodyPr anchorCtr="0" anchor="t" bIns="45700" lIns="91425" spcFirstLastPara="1" rIns="91425" wrap="square" tIns="45700">
            <a:normAutofit/>
          </a:bodyPr>
          <a:lstStyle/>
          <a:p>
            <a:pPr indent="0" lvl="0" marL="0" marR="0" rtl="0" algn="l">
              <a:lnSpc>
                <a:spcPct val="99000"/>
              </a:lnSpc>
              <a:spcBef>
                <a:spcPts val="0"/>
              </a:spcBef>
              <a:spcAft>
                <a:spcPts val="0"/>
              </a:spcAft>
              <a:buClr>
                <a:srgbClr val="474B57"/>
              </a:buClr>
              <a:buSzPts val="4800"/>
              <a:buFont typeface="Century Schoolbook"/>
              <a:buNone/>
            </a:pPr>
            <a:r>
              <a:rPr b="0" i="0" lang="en-US" sz="4800" u="none" cap="none" strike="noStrike">
                <a:solidFill>
                  <a:srgbClr val="474B57"/>
                </a:solidFill>
                <a:latin typeface="Century Schoolbook"/>
                <a:ea typeface="Century Schoolbook"/>
                <a:cs typeface="Century Schoolbook"/>
                <a:sym typeface="Century Schoolbook"/>
              </a:rPr>
              <a:t>Structural Change</a:t>
            </a:r>
            <a:endParaRPr b="0" i="0" sz="4800" u="none" cap="none" strike="noStrike">
              <a:solidFill>
                <a:srgbClr val="000000"/>
              </a:solidFill>
              <a:latin typeface="Arial"/>
              <a:ea typeface="Arial"/>
              <a:cs typeface="Arial"/>
              <a:sym typeface="Arial"/>
            </a:endParaRPr>
          </a:p>
        </p:txBody>
      </p:sp>
      <p:pic>
        <p:nvPicPr>
          <p:cNvPr id="276" name="Google Shape;276;p34"/>
          <p:cNvPicPr preferRelativeResize="0"/>
          <p:nvPr/>
        </p:nvPicPr>
        <p:blipFill rotWithShape="1">
          <a:blip r:embed="rId3">
            <a:alphaModFix/>
          </a:blip>
          <a:srcRect b="0" l="0" r="0" t="0"/>
          <a:stretch/>
        </p:blipFill>
        <p:spPr>
          <a:xfrm>
            <a:off x="2943720" y="1046880"/>
            <a:ext cx="682200" cy="689760"/>
          </a:xfrm>
          <a:prstGeom prst="rect">
            <a:avLst/>
          </a:prstGeom>
          <a:noFill/>
          <a:ln>
            <a:noFill/>
          </a:ln>
        </p:spPr>
      </p:pic>
      <p:pic>
        <p:nvPicPr>
          <p:cNvPr id="277" name="Google Shape;277;p34"/>
          <p:cNvPicPr preferRelativeResize="0"/>
          <p:nvPr/>
        </p:nvPicPr>
        <p:blipFill rotWithShape="1">
          <a:blip r:embed="rId4">
            <a:alphaModFix/>
          </a:blip>
          <a:srcRect b="0" l="0" r="0" t="0"/>
          <a:stretch/>
        </p:blipFill>
        <p:spPr>
          <a:xfrm>
            <a:off x="0" y="2880000"/>
            <a:ext cx="3988800" cy="3978000"/>
          </a:xfrm>
          <a:prstGeom prst="rect">
            <a:avLst/>
          </a:prstGeom>
          <a:noFill/>
          <a:ln>
            <a:noFill/>
          </a:ln>
        </p:spPr>
      </p:pic>
      <p:sp>
        <p:nvSpPr>
          <p:cNvPr id="278" name="Google Shape;278;p34"/>
          <p:cNvSpPr txBox="1"/>
          <p:nvPr>
            <p:ph idx="4294967295" type="body"/>
          </p:nvPr>
        </p:nvSpPr>
        <p:spPr>
          <a:xfrm>
            <a:off x="3988800" y="2340000"/>
            <a:ext cx="8071200" cy="3985920"/>
          </a:xfrm>
          <a:prstGeom prst="rect">
            <a:avLst/>
          </a:prstGeom>
          <a:noFill/>
          <a:ln>
            <a:noFill/>
          </a:ln>
        </p:spPr>
        <p:txBody>
          <a:bodyPr anchorCtr="0" anchor="t" bIns="45700" lIns="91425" spcFirstLastPara="1" rIns="91425" wrap="square" tIns="45700">
            <a:normAutofit/>
          </a:bodyPr>
          <a:lstStyle/>
          <a:p>
            <a:pPr indent="0" lvl="0" marL="0" marR="0" rtl="0" algn="l">
              <a:lnSpc>
                <a:spcPct val="111000"/>
              </a:lnSpc>
              <a:spcBef>
                <a:spcPts val="0"/>
              </a:spcBef>
              <a:spcAft>
                <a:spcPts val="0"/>
              </a:spcAft>
              <a:buClr>
                <a:srgbClr val="000000"/>
              </a:buClr>
              <a:buSzPts val="2000"/>
              <a:buFont typeface="Century Schoolbook"/>
              <a:buNone/>
            </a:pPr>
            <a:r>
              <a:rPr b="1" i="0" lang="en-US" sz="2000" u="none" cap="none" strike="noStrike">
                <a:solidFill>
                  <a:srgbClr val="000000"/>
                </a:solidFill>
                <a:latin typeface="Century Schoolbook"/>
                <a:ea typeface="Century Schoolbook"/>
                <a:cs typeface="Century Schoolbook"/>
                <a:sym typeface="Century Schoolbook"/>
              </a:rPr>
              <a:t>Curriculum changes</a:t>
            </a:r>
            <a:endParaRPr b="0" i="0" sz="2000" u="none" cap="none" strike="noStrike">
              <a:solidFill>
                <a:srgbClr val="474B57"/>
              </a:solidFill>
              <a:latin typeface="Calibri"/>
              <a:ea typeface="Calibri"/>
              <a:cs typeface="Calibri"/>
              <a:sym typeface="Calibri"/>
            </a:endParaRPr>
          </a:p>
          <a:p>
            <a:pPr indent="-323999" lvl="0" marL="431999" marR="0" rtl="0" algn="l">
              <a:lnSpc>
                <a:spcPct val="111000"/>
              </a:lnSpc>
              <a:spcBef>
                <a:spcPts val="930"/>
              </a:spcBef>
              <a:spcAft>
                <a:spcPts val="0"/>
              </a:spcAft>
              <a:buClr>
                <a:srgbClr val="000000"/>
              </a:buClr>
              <a:buSzPts val="900"/>
              <a:buFont typeface="Arial"/>
              <a:buChar char="●"/>
            </a:pPr>
            <a:r>
              <a:rPr b="0" i="0" lang="en-US" sz="2000" u="none" cap="none" strike="noStrike">
                <a:solidFill>
                  <a:srgbClr val="000000"/>
                </a:solidFill>
                <a:latin typeface="Century Schoolbook"/>
                <a:ea typeface="Century Schoolbook"/>
                <a:cs typeface="Century Schoolbook"/>
                <a:sym typeface="Century Schoolbook"/>
              </a:rPr>
              <a:t>Implementing Open Science Practices in the curriculum</a:t>
            </a:r>
            <a:endParaRPr b="0" i="0" sz="2000" u="none" cap="none" strike="noStrike">
              <a:solidFill>
                <a:srgbClr val="474B57"/>
              </a:solidFill>
              <a:latin typeface="Calibri"/>
              <a:ea typeface="Calibri"/>
              <a:cs typeface="Calibri"/>
              <a:sym typeface="Calibri"/>
            </a:endParaRPr>
          </a:p>
          <a:p>
            <a:pPr indent="-323999" lvl="1" marL="864000" marR="0" rtl="0" algn="l">
              <a:lnSpc>
                <a:spcPct val="111000"/>
              </a:lnSpc>
              <a:spcBef>
                <a:spcPts val="1134"/>
              </a:spcBef>
              <a:spcAft>
                <a:spcPts val="0"/>
              </a:spcAft>
              <a:buClr>
                <a:srgbClr val="000000"/>
              </a:buClr>
              <a:buSzPts val="1500"/>
              <a:buFont typeface="Noto Sans Symbols"/>
              <a:buChar char="−"/>
            </a:pPr>
            <a:r>
              <a:rPr b="0" i="0" lang="en-US" sz="2000" u="none" cap="none" strike="noStrike">
                <a:solidFill>
                  <a:srgbClr val="000000"/>
                </a:solidFill>
                <a:latin typeface="Century Schoolbook"/>
                <a:ea typeface="Century Schoolbook"/>
                <a:cs typeface="Century Schoolbook"/>
                <a:sym typeface="Century Schoolbook"/>
              </a:rPr>
              <a:t>Creating norms of Open Science usage (instead of exceptions)</a:t>
            </a:r>
            <a:endParaRPr b="0" i="1" sz="2000" u="none" cap="none" strike="noStrike">
              <a:solidFill>
                <a:srgbClr val="474B57"/>
              </a:solidFill>
              <a:latin typeface="Calibri"/>
              <a:ea typeface="Calibri"/>
              <a:cs typeface="Calibri"/>
              <a:sym typeface="Calibri"/>
            </a:endParaRPr>
          </a:p>
          <a:p>
            <a:pPr indent="-323999" lvl="1" marL="864000" marR="0" rtl="0" algn="l">
              <a:lnSpc>
                <a:spcPct val="111000"/>
              </a:lnSpc>
              <a:spcBef>
                <a:spcPts val="1134"/>
              </a:spcBef>
              <a:spcAft>
                <a:spcPts val="0"/>
              </a:spcAft>
              <a:buClr>
                <a:srgbClr val="000000"/>
              </a:buClr>
              <a:buSzPts val="1500"/>
              <a:buFont typeface="Noto Sans Symbols"/>
              <a:buChar char="−"/>
            </a:pPr>
            <a:r>
              <a:rPr b="0" i="0" lang="en-US" sz="2000" u="none" cap="none" strike="noStrike">
                <a:solidFill>
                  <a:srgbClr val="000000"/>
                </a:solidFill>
                <a:latin typeface="Century Schoolbook"/>
                <a:ea typeface="Century Schoolbook"/>
                <a:cs typeface="Century Schoolbook"/>
                <a:sym typeface="Century Schoolbook"/>
              </a:rPr>
              <a:t>Large collection of open source teaching and learning materials</a:t>
            </a:r>
            <a:endParaRPr b="0" i="1" sz="2000" u="none" cap="none" strike="noStrike">
              <a:solidFill>
                <a:srgbClr val="474B57"/>
              </a:solidFill>
              <a:latin typeface="Calibri"/>
              <a:ea typeface="Calibri"/>
              <a:cs typeface="Calibri"/>
              <a:sym typeface="Calibri"/>
            </a:endParaRPr>
          </a:p>
          <a:p>
            <a:pPr indent="-323999" lvl="0" marL="431999" marR="0" rtl="0" algn="l">
              <a:lnSpc>
                <a:spcPct val="111000"/>
              </a:lnSpc>
              <a:spcBef>
                <a:spcPts val="930"/>
              </a:spcBef>
              <a:spcAft>
                <a:spcPts val="0"/>
              </a:spcAft>
              <a:buClr>
                <a:srgbClr val="000000"/>
              </a:buClr>
              <a:buSzPts val="900"/>
              <a:buFont typeface="Arial"/>
              <a:buChar char="●"/>
            </a:pPr>
            <a:r>
              <a:rPr b="0" i="0" lang="en-US" sz="2000" u="none" cap="none" strike="noStrike">
                <a:solidFill>
                  <a:srgbClr val="000000"/>
                </a:solidFill>
                <a:latin typeface="Century Schoolbook"/>
                <a:ea typeface="Century Schoolbook"/>
                <a:cs typeface="Century Schoolbook"/>
                <a:sym typeface="Century Schoolbook"/>
              </a:rPr>
              <a:t>Replication studies as theses</a:t>
            </a:r>
            <a:endParaRPr b="0" i="0" sz="2000" u="none" cap="none" strike="noStrike">
              <a:solidFill>
                <a:srgbClr val="474B57"/>
              </a:solidFill>
              <a:latin typeface="Calibri"/>
              <a:ea typeface="Calibri"/>
              <a:cs typeface="Calibri"/>
              <a:sym typeface="Calibri"/>
            </a:endParaRPr>
          </a:p>
          <a:p>
            <a:pPr indent="-323999" lvl="1" marL="864000" marR="0" rtl="0" algn="l">
              <a:lnSpc>
                <a:spcPct val="111000"/>
              </a:lnSpc>
              <a:spcBef>
                <a:spcPts val="1134"/>
              </a:spcBef>
              <a:spcAft>
                <a:spcPts val="0"/>
              </a:spcAft>
              <a:buClr>
                <a:srgbClr val="000000"/>
              </a:buClr>
              <a:buSzPts val="1500"/>
              <a:buFont typeface="Noto Sans Symbols"/>
              <a:buChar char="−"/>
            </a:pPr>
            <a:r>
              <a:rPr b="0" i="0" lang="en-US" sz="2000" u="none" cap="none" strike="noStrike">
                <a:solidFill>
                  <a:srgbClr val="000000"/>
                </a:solidFill>
                <a:latin typeface="Century Schoolbook"/>
                <a:ea typeface="Century Schoolbook"/>
                <a:cs typeface="Century Schoolbook"/>
                <a:sym typeface="Century Schoolbook"/>
              </a:rPr>
              <a:t>As part of large-scale collaborations</a:t>
            </a:r>
            <a:endParaRPr b="0" i="1" sz="2000" u="none" cap="none" strike="noStrike">
              <a:solidFill>
                <a:srgbClr val="474B57"/>
              </a:solidFill>
              <a:latin typeface="Calibri"/>
              <a:ea typeface="Calibri"/>
              <a:cs typeface="Calibri"/>
              <a:sym typeface="Calibri"/>
            </a:endParaRPr>
          </a:p>
          <a:p>
            <a:pPr indent="-323999" lvl="1" marL="864000" marR="0" rtl="0" algn="l">
              <a:lnSpc>
                <a:spcPct val="111000"/>
              </a:lnSpc>
              <a:spcBef>
                <a:spcPts val="1134"/>
              </a:spcBef>
              <a:spcAft>
                <a:spcPts val="0"/>
              </a:spcAft>
              <a:buClr>
                <a:srgbClr val="000000"/>
              </a:buClr>
              <a:buSzPts val="1500"/>
              <a:buFont typeface="Noto Sans Symbols"/>
              <a:buChar char="−"/>
            </a:pPr>
            <a:r>
              <a:rPr b="0" i="0" lang="en-US" sz="2000" u="none" cap="none" strike="noStrike">
                <a:solidFill>
                  <a:srgbClr val="000000"/>
                </a:solidFill>
                <a:latin typeface="Century Schoolbook"/>
                <a:ea typeface="Century Schoolbook"/>
                <a:cs typeface="Century Schoolbook"/>
                <a:sym typeface="Century Schoolbook"/>
              </a:rPr>
              <a:t>As single studies (publication with the help of ECRs)</a:t>
            </a:r>
            <a:endParaRPr b="0" i="1" sz="2000" u="none" cap="none" strike="noStrike">
              <a:solidFill>
                <a:srgbClr val="474B57"/>
              </a:solidFill>
              <a:latin typeface="Calibri"/>
              <a:ea typeface="Calibri"/>
              <a:cs typeface="Calibri"/>
              <a:sym typeface="Calibri"/>
            </a:endParaRPr>
          </a:p>
        </p:txBody>
      </p:sp>
      <p:cxnSp>
        <p:nvCxnSpPr>
          <p:cNvPr id="279" name="Google Shape;279;p34"/>
          <p:cNvCxnSpPr/>
          <p:nvPr/>
        </p:nvCxnSpPr>
        <p:spPr>
          <a:xfrm>
            <a:off x="2837160" y="4762080"/>
            <a:ext cx="540000" cy="0"/>
          </a:xfrm>
          <a:prstGeom prst="straightConnector1">
            <a:avLst/>
          </a:prstGeom>
          <a:noFill/>
          <a:ln cap="flat" cmpd="sng" w="9525">
            <a:solidFill>
              <a:srgbClr val="FF3838"/>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4" name="Shape 284"/>
        <p:cNvGrpSpPr/>
        <p:nvPr/>
      </p:nvGrpSpPr>
      <p:grpSpPr>
        <a:xfrm>
          <a:off x="0" y="0"/>
          <a:ext cx="0" cy="0"/>
          <a:chOff x="0" y="0"/>
          <a:chExt cx="0" cy="0"/>
        </a:xfrm>
      </p:grpSpPr>
      <p:sp>
        <p:nvSpPr>
          <p:cNvPr id="285" name="Google Shape;285;p35"/>
          <p:cNvSpPr txBox="1"/>
          <p:nvPr>
            <p:ph idx="4294967295" type="title"/>
          </p:nvPr>
        </p:nvSpPr>
        <p:spPr>
          <a:xfrm>
            <a:off x="3874320" y="962640"/>
            <a:ext cx="7829640" cy="1166040"/>
          </a:xfrm>
          <a:prstGeom prst="rect">
            <a:avLst/>
          </a:prstGeom>
          <a:noFill/>
          <a:ln>
            <a:noFill/>
          </a:ln>
        </p:spPr>
        <p:txBody>
          <a:bodyPr anchorCtr="0" anchor="t" bIns="45700" lIns="91425" spcFirstLastPara="1" rIns="91425" wrap="square" tIns="45700">
            <a:normAutofit/>
          </a:bodyPr>
          <a:lstStyle/>
          <a:p>
            <a:pPr indent="0" lvl="0" marL="0" marR="0" rtl="0" algn="l">
              <a:lnSpc>
                <a:spcPct val="99000"/>
              </a:lnSpc>
              <a:spcBef>
                <a:spcPts val="0"/>
              </a:spcBef>
              <a:spcAft>
                <a:spcPts val="0"/>
              </a:spcAft>
              <a:buClr>
                <a:srgbClr val="474B57"/>
              </a:buClr>
              <a:buSzPts val="4800"/>
              <a:buFont typeface="Century Schoolbook"/>
              <a:buNone/>
            </a:pPr>
            <a:r>
              <a:rPr b="0" i="0" lang="en-US" sz="4800" u="none" cap="none" strike="noStrike">
                <a:solidFill>
                  <a:srgbClr val="474B57"/>
                </a:solidFill>
                <a:latin typeface="Century Schoolbook"/>
                <a:ea typeface="Century Schoolbook"/>
                <a:cs typeface="Century Schoolbook"/>
                <a:sym typeface="Century Schoolbook"/>
              </a:rPr>
              <a:t>Structural Change</a:t>
            </a:r>
            <a:endParaRPr b="0" i="0" sz="4800" u="none" cap="none" strike="noStrike">
              <a:solidFill>
                <a:srgbClr val="000000"/>
              </a:solidFill>
              <a:latin typeface="Arial"/>
              <a:ea typeface="Arial"/>
              <a:cs typeface="Arial"/>
              <a:sym typeface="Arial"/>
            </a:endParaRPr>
          </a:p>
        </p:txBody>
      </p:sp>
      <p:pic>
        <p:nvPicPr>
          <p:cNvPr id="286" name="Google Shape;286;p35"/>
          <p:cNvPicPr preferRelativeResize="0"/>
          <p:nvPr/>
        </p:nvPicPr>
        <p:blipFill rotWithShape="1">
          <a:blip r:embed="rId3">
            <a:alphaModFix/>
          </a:blip>
          <a:srcRect b="0" l="0" r="0" t="0"/>
          <a:stretch/>
        </p:blipFill>
        <p:spPr>
          <a:xfrm>
            <a:off x="2943720" y="1046880"/>
            <a:ext cx="682200" cy="689760"/>
          </a:xfrm>
          <a:prstGeom prst="rect">
            <a:avLst/>
          </a:prstGeom>
          <a:noFill/>
          <a:ln>
            <a:noFill/>
          </a:ln>
        </p:spPr>
      </p:pic>
      <p:pic>
        <p:nvPicPr>
          <p:cNvPr id="287" name="Google Shape;287;p35"/>
          <p:cNvPicPr preferRelativeResize="0"/>
          <p:nvPr/>
        </p:nvPicPr>
        <p:blipFill rotWithShape="1">
          <a:blip r:embed="rId4">
            <a:alphaModFix/>
          </a:blip>
          <a:srcRect b="0" l="0" r="0" t="0"/>
          <a:stretch/>
        </p:blipFill>
        <p:spPr>
          <a:xfrm>
            <a:off x="0" y="2880000"/>
            <a:ext cx="3988800" cy="3978000"/>
          </a:xfrm>
          <a:prstGeom prst="rect">
            <a:avLst/>
          </a:prstGeom>
          <a:noFill/>
          <a:ln>
            <a:noFill/>
          </a:ln>
        </p:spPr>
      </p:pic>
      <p:sp>
        <p:nvSpPr>
          <p:cNvPr id="288" name="Google Shape;288;p35"/>
          <p:cNvSpPr txBox="1"/>
          <p:nvPr>
            <p:ph idx="4294967295" type="body"/>
          </p:nvPr>
        </p:nvSpPr>
        <p:spPr>
          <a:xfrm>
            <a:off x="3988800" y="2340000"/>
            <a:ext cx="8071200" cy="3985920"/>
          </a:xfrm>
          <a:prstGeom prst="rect">
            <a:avLst/>
          </a:prstGeom>
          <a:noFill/>
          <a:ln>
            <a:noFill/>
          </a:ln>
        </p:spPr>
        <p:txBody>
          <a:bodyPr anchorCtr="0" anchor="t" bIns="45700" lIns="91425" spcFirstLastPara="1" rIns="91425" wrap="square" tIns="45700">
            <a:normAutofit/>
          </a:bodyPr>
          <a:lstStyle/>
          <a:p>
            <a:pPr indent="0" lvl="0" marL="0" marR="0" rtl="0" algn="l">
              <a:lnSpc>
                <a:spcPct val="111000"/>
              </a:lnSpc>
              <a:spcBef>
                <a:spcPts val="0"/>
              </a:spcBef>
              <a:spcAft>
                <a:spcPts val="0"/>
              </a:spcAft>
              <a:buClr>
                <a:srgbClr val="000000"/>
              </a:buClr>
              <a:buSzPts val="2000"/>
              <a:buFont typeface="Century Schoolbook"/>
              <a:buNone/>
            </a:pPr>
            <a:r>
              <a:rPr b="1" i="0" lang="en-US" sz="2000" u="none" cap="none" strike="noStrike">
                <a:solidFill>
                  <a:srgbClr val="000000"/>
                </a:solidFill>
                <a:latin typeface="Century Schoolbook"/>
                <a:ea typeface="Century Schoolbook"/>
                <a:cs typeface="Century Schoolbook"/>
                <a:sym typeface="Century Schoolbook"/>
              </a:rPr>
              <a:t>Incentive changes</a:t>
            </a:r>
            <a:endParaRPr b="0" i="0" sz="2000" u="none" cap="none" strike="noStrike">
              <a:solidFill>
                <a:srgbClr val="474B57"/>
              </a:solidFill>
              <a:latin typeface="Calibri"/>
              <a:ea typeface="Calibri"/>
              <a:cs typeface="Calibri"/>
              <a:sym typeface="Calibri"/>
            </a:endParaRPr>
          </a:p>
          <a:p>
            <a:pPr indent="-324000" lvl="0" marL="432000" marR="0" rtl="0" algn="l">
              <a:lnSpc>
                <a:spcPct val="111000"/>
              </a:lnSpc>
              <a:spcBef>
                <a:spcPts val="930"/>
              </a:spcBef>
              <a:spcAft>
                <a:spcPts val="0"/>
              </a:spcAft>
              <a:buClr>
                <a:srgbClr val="000000"/>
              </a:buClr>
              <a:buSzPts val="900"/>
              <a:buFont typeface="Arial"/>
              <a:buChar char="●"/>
            </a:pPr>
            <a:r>
              <a:rPr b="0" i="0" lang="en-US" sz="2000" u="none" cap="none" strike="noStrike">
                <a:solidFill>
                  <a:srgbClr val="000000"/>
                </a:solidFill>
                <a:latin typeface="Century Schoolbook"/>
                <a:ea typeface="Century Schoolbook"/>
                <a:cs typeface="Century Schoolbook"/>
                <a:sym typeface="Century Schoolbook"/>
              </a:rPr>
              <a:t>Badges</a:t>
            </a:r>
            <a:endParaRPr b="0" i="0" sz="2000" u="none" cap="none" strike="noStrike">
              <a:solidFill>
                <a:srgbClr val="474B57"/>
              </a:solidFill>
              <a:latin typeface="Calibri"/>
              <a:ea typeface="Calibri"/>
              <a:cs typeface="Calibri"/>
              <a:sym typeface="Calibri"/>
            </a:endParaRPr>
          </a:p>
          <a:p>
            <a:pPr indent="-324000" lvl="0" marL="432000" marR="0" rtl="0" algn="l">
              <a:lnSpc>
                <a:spcPct val="111000"/>
              </a:lnSpc>
              <a:spcBef>
                <a:spcPts val="930"/>
              </a:spcBef>
              <a:spcAft>
                <a:spcPts val="0"/>
              </a:spcAft>
              <a:buClr>
                <a:srgbClr val="000000"/>
              </a:buClr>
              <a:buSzPts val="900"/>
              <a:buFont typeface="Arial"/>
              <a:buChar char="●"/>
            </a:pPr>
            <a:r>
              <a:rPr b="0" i="0" lang="en-US" sz="2000" u="none" cap="none" strike="noStrike">
                <a:solidFill>
                  <a:srgbClr val="000000"/>
                </a:solidFill>
                <a:latin typeface="Century Schoolbook"/>
                <a:ea typeface="Century Schoolbook"/>
                <a:cs typeface="Century Schoolbook"/>
                <a:sym typeface="Century Schoolbook"/>
              </a:rPr>
              <a:t>Registered Reports</a:t>
            </a:r>
            <a:endParaRPr b="0" i="0" sz="2000" u="none" cap="none" strike="noStrike">
              <a:solidFill>
                <a:srgbClr val="474B57"/>
              </a:solidFill>
              <a:latin typeface="Calibri"/>
              <a:ea typeface="Calibri"/>
              <a:cs typeface="Calibri"/>
              <a:sym typeface="Calibri"/>
            </a:endParaRPr>
          </a:p>
          <a:p>
            <a:pPr indent="-324000" lvl="0" marL="432000" marR="0" rtl="0" algn="l">
              <a:lnSpc>
                <a:spcPct val="111000"/>
              </a:lnSpc>
              <a:spcBef>
                <a:spcPts val="930"/>
              </a:spcBef>
              <a:spcAft>
                <a:spcPts val="0"/>
              </a:spcAft>
              <a:buClr>
                <a:srgbClr val="000000"/>
              </a:buClr>
              <a:buSzPts val="900"/>
              <a:buFont typeface="Arial"/>
              <a:buChar char="●"/>
            </a:pPr>
            <a:r>
              <a:rPr b="0" i="0" lang="en-US" sz="2000" u="none" cap="none" strike="noStrike">
                <a:solidFill>
                  <a:srgbClr val="000000"/>
                </a:solidFill>
                <a:latin typeface="Century Schoolbook"/>
                <a:ea typeface="Century Schoolbook"/>
                <a:cs typeface="Century Schoolbook"/>
                <a:sym typeface="Century Schoolbook"/>
              </a:rPr>
              <a:t>Transparency and Openness Promotion (TOP) and other guidelines and factors for journals</a:t>
            </a:r>
            <a:endParaRPr b="0" i="0" sz="2000" u="none" cap="none" strike="noStrike">
              <a:solidFill>
                <a:srgbClr val="474B57"/>
              </a:solidFill>
              <a:latin typeface="Calibri"/>
              <a:ea typeface="Calibri"/>
              <a:cs typeface="Calibri"/>
              <a:sym typeface="Calibri"/>
            </a:endParaRPr>
          </a:p>
          <a:p>
            <a:pPr indent="-324000" lvl="0" marL="432000" marR="0" rtl="0" algn="l">
              <a:lnSpc>
                <a:spcPct val="111000"/>
              </a:lnSpc>
              <a:spcBef>
                <a:spcPts val="930"/>
              </a:spcBef>
              <a:spcAft>
                <a:spcPts val="0"/>
              </a:spcAft>
              <a:buClr>
                <a:srgbClr val="000000"/>
              </a:buClr>
              <a:buSzPts val="900"/>
              <a:buFont typeface="Arial"/>
              <a:buChar char="●"/>
            </a:pPr>
            <a:r>
              <a:rPr b="0" i="0" lang="en-US" sz="2000" u="none" cap="none" strike="noStrike">
                <a:solidFill>
                  <a:srgbClr val="000000"/>
                </a:solidFill>
                <a:latin typeface="Century Schoolbook"/>
                <a:ea typeface="Century Schoolbook"/>
                <a:cs typeface="Century Schoolbook"/>
                <a:sym typeface="Century Schoolbook"/>
              </a:rPr>
              <a:t>Plan-S (EU-wide open publishing)</a:t>
            </a:r>
            <a:endParaRPr b="0" i="0" sz="2000" u="none" cap="none" strike="noStrike">
              <a:solidFill>
                <a:srgbClr val="474B57"/>
              </a:solidFill>
              <a:latin typeface="Calibri"/>
              <a:ea typeface="Calibri"/>
              <a:cs typeface="Calibri"/>
              <a:sym typeface="Calibri"/>
            </a:endParaRPr>
          </a:p>
          <a:p>
            <a:pPr indent="-324000" lvl="0" marL="432000" marR="0" rtl="0" algn="l">
              <a:lnSpc>
                <a:spcPct val="111000"/>
              </a:lnSpc>
              <a:spcBef>
                <a:spcPts val="930"/>
              </a:spcBef>
              <a:spcAft>
                <a:spcPts val="0"/>
              </a:spcAft>
              <a:buClr>
                <a:srgbClr val="000000"/>
              </a:buClr>
              <a:buSzPts val="900"/>
              <a:buFont typeface="Arial"/>
              <a:buChar char="●"/>
            </a:pPr>
            <a:r>
              <a:rPr b="0" i="0" lang="en-US" sz="2000" u="none" cap="none" strike="noStrike">
                <a:solidFill>
                  <a:srgbClr val="000000"/>
                </a:solidFill>
                <a:latin typeface="Century Schoolbook"/>
                <a:ea typeface="Century Schoolbook"/>
                <a:cs typeface="Century Schoolbook"/>
                <a:sym typeface="Century Schoolbook"/>
              </a:rPr>
              <a:t>Re-designed peer review (e.g., PeerCommunityIn)</a:t>
            </a:r>
            <a:endParaRPr b="0" i="0" sz="2000" u="none" cap="none" strike="noStrike">
              <a:solidFill>
                <a:srgbClr val="474B57"/>
              </a:solidFill>
              <a:latin typeface="Calibri"/>
              <a:ea typeface="Calibri"/>
              <a:cs typeface="Calibri"/>
              <a:sym typeface="Calibri"/>
            </a:endParaRPr>
          </a:p>
          <a:p>
            <a:pPr indent="-324000" lvl="0" marL="432000" marR="0" rtl="0" algn="l">
              <a:lnSpc>
                <a:spcPct val="111000"/>
              </a:lnSpc>
              <a:spcBef>
                <a:spcPts val="930"/>
              </a:spcBef>
              <a:spcAft>
                <a:spcPts val="0"/>
              </a:spcAft>
              <a:buClr>
                <a:srgbClr val="000000"/>
              </a:buClr>
              <a:buSzPts val="900"/>
              <a:buFont typeface="Arial"/>
              <a:buChar char="●"/>
            </a:pPr>
            <a:r>
              <a:rPr b="0" i="0" lang="en-US" sz="2000" u="none" cap="none" strike="noStrike">
                <a:solidFill>
                  <a:srgbClr val="000000"/>
                </a:solidFill>
                <a:latin typeface="Century Schoolbook"/>
                <a:ea typeface="Century Schoolbook"/>
                <a:cs typeface="Century Schoolbook"/>
                <a:sym typeface="Century Schoolbook"/>
              </a:rPr>
              <a:t>Research evaluation updated (e.g., San Francisco Declaration of Research Assessment)</a:t>
            </a:r>
            <a:endParaRPr b="0" i="0" sz="2000" u="none" cap="none" strike="noStrike">
              <a:solidFill>
                <a:srgbClr val="474B57"/>
              </a:solidFill>
              <a:latin typeface="Calibri"/>
              <a:ea typeface="Calibri"/>
              <a:cs typeface="Calibri"/>
              <a:sym typeface="Calibri"/>
            </a:endParaRPr>
          </a:p>
        </p:txBody>
      </p:sp>
      <p:cxnSp>
        <p:nvCxnSpPr>
          <p:cNvPr id="289" name="Google Shape;289;p35"/>
          <p:cNvCxnSpPr/>
          <p:nvPr/>
        </p:nvCxnSpPr>
        <p:spPr>
          <a:xfrm>
            <a:off x="2837160" y="4762080"/>
            <a:ext cx="540000" cy="0"/>
          </a:xfrm>
          <a:prstGeom prst="straightConnector1">
            <a:avLst/>
          </a:prstGeom>
          <a:noFill/>
          <a:ln cap="flat" cmpd="sng" w="9525">
            <a:solidFill>
              <a:srgbClr val="FF3838"/>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