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4"/>
    <p:restoredTop sz="96327"/>
  </p:normalViewPr>
  <p:slideViewPr>
    <p:cSldViewPr snapToGrid="0">
      <p:cViewPr varScale="1">
        <p:scale>
          <a:sx n="92" d="100"/>
          <a:sy n="92" d="100"/>
        </p:scale>
        <p:origin x="1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Korbmacher" userId="23b5012f-92f4-4567-937e-ef36833b60d8" providerId="ADAL" clId="{39E0F207-A144-CA4D-AEB8-029B6BFE805F}"/>
    <pc:docChg chg="modSld">
      <pc:chgData name="Max Korbmacher" userId="23b5012f-92f4-4567-937e-ef36833b60d8" providerId="ADAL" clId="{39E0F207-A144-CA4D-AEB8-029B6BFE805F}" dt="2024-05-13T09:31:11.332" v="41" actId="20577"/>
      <pc:docMkLst>
        <pc:docMk/>
      </pc:docMkLst>
      <pc:sldChg chg="modSp mod">
        <pc:chgData name="Max Korbmacher" userId="23b5012f-92f4-4567-937e-ef36833b60d8" providerId="ADAL" clId="{39E0F207-A144-CA4D-AEB8-029B6BFE805F}" dt="2024-05-13T08:15:01.017" v="15" actId="20577"/>
        <pc:sldMkLst>
          <pc:docMk/>
          <pc:sldMk cId="3229036815" sldId="256"/>
        </pc:sldMkLst>
        <pc:spChg chg="mod">
          <ac:chgData name="Max Korbmacher" userId="23b5012f-92f4-4567-937e-ef36833b60d8" providerId="ADAL" clId="{39E0F207-A144-CA4D-AEB8-029B6BFE805F}" dt="2024-05-13T08:15:01.017" v="15" actId="20577"/>
          <ac:spMkLst>
            <pc:docMk/>
            <pc:sldMk cId="3229036815" sldId="256"/>
            <ac:spMk id="3" creationId="{22FD4CFF-44DE-02F9-5283-5781802DFCD0}"/>
          </ac:spMkLst>
        </pc:spChg>
      </pc:sldChg>
      <pc:sldChg chg="modSp mod">
        <pc:chgData name="Max Korbmacher" userId="23b5012f-92f4-4567-937e-ef36833b60d8" providerId="ADAL" clId="{39E0F207-A144-CA4D-AEB8-029B6BFE805F}" dt="2024-05-13T09:31:11.332" v="41" actId="20577"/>
        <pc:sldMkLst>
          <pc:docMk/>
          <pc:sldMk cId="600089180" sldId="265"/>
        </pc:sldMkLst>
        <pc:spChg chg="mod">
          <ac:chgData name="Max Korbmacher" userId="23b5012f-92f4-4567-937e-ef36833b60d8" providerId="ADAL" clId="{39E0F207-A144-CA4D-AEB8-029B6BFE805F}" dt="2024-05-13T09:31:11.332" v="41" actId="20577"/>
          <ac:spMkLst>
            <pc:docMk/>
            <pc:sldMk cId="600089180" sldId="265"/>
            <ac:spMk id="2" creationId="{E4E1659A-DC15-0B60-27E4-D4FA147802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F4D1-30DB-FCAA-B6B5-5C25242C8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Hands-On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D4CFF-44DE-02F9-5283-5781802DF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Max Korbmacher</a:t>
            </a:r>
          </a:p>
          <a:p>
            <a:r>
              <a:rPr lang="en-NO" dirty="0"/>
              <a:t>13. Mai 2024</a:t>
            </a:r>
          </a:p>
        </p:txBody>
      </p:sp>
    </p:spTree>
    <p:extLst>
      <p:ext uri="{BB962C8B-B14F-4D97-AF65-F5344CB8AC3E}">
        <p14:creationId xmlns:p14="http://schemas.microsoft.com/office/powerpoint/2010/main" val="322903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B6E9-34E4-72D7-FCB9-460ADE5F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NO" dirty="0"/>
              <a:t>art iii: Prediksjon</a:t>
            </a:r>
          </a:p>
        </p:txBody>
      </p:sp>
    </p:spTree>
    <p:extLst>
      <p:ext uri="{BB962C8B-B14F-4D97-AF65-F5344CB8AC3E}">
        <p14:creationId xmlns:p14="http://schemas.microsoft.com/office/powerpoint/2010/main" val="344818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EAB8-F574-7F94-25D7-E63D02AC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O" dirty="0"/>
              <a:t>rediksjon vs klassifikasjon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BFC7-EA76-AE89-168D-3B7CDFA8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Man kan klassifisere folk </a:t>
            </a:r>
            <a:r>
              <a:rPr lang="en-GB" dirty="0" err="1"/>
              <a:t>i</a:t>
            </a:r>
            <a:r>
              <a:rPr lang="en-GB" dirty="0"/>
              <a:t> frisk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frisk,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tumorer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maligne</a:t>
            </a:r>
            <a:r>
              <a:rPr lang="en-GB" dirty="0"/>
              <a:t>, </a:t>
            </a:r>
            <a:r>
              <a:rPr lang="en-GB" dirty="0" err="1"/>
              <a:t>mindre</a:t>
            </a:r>
            <a:r>
              <a:rPr lang="en-GB" dirty="0"/>
              <a:t> </a:t>
            </a:r>
            <a:r>
              <a:rPr lang="en-GB" dirty="0" err="1"/>
              <a:t>maligne</a:t>
            </a:r>
            <a:r>
              <a:rPr lang="en-GB" dirty="0"/>
              <a:t>, etc.</a:t>
            </a:r>
          </a:p>
          <a:p>
            <a:pPr lvl="1"/>
            <a:r>
              <a:rPr lang="en-GB" dirty="0"/>
              <a:t>Det </a:t>
            </a:r>
            <a:r>
              <a:rPr lang="en-GB" dirty="0" err="1"/>
              <a:t>kalles</a:t>
            </a:r>
            <a:r>
              <a:rPr lang="en-GB" dirty="0"/>
              <a:t> for </a:t>
            </a:r>
            <a:r>
              <a:rPr lang="en-GB" dirty="0" err="1"/>
              <a:t>klassifikasjon</a:t>
            </a:r>
            <a:endParaRPr lang="en-GB" dirty="0"/>
          </a:p>
          <a:p>
            <a:r>
              <a:rPr lang="en-GB" dirty="0"/>
              <a:t>Man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sette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konkret</a:t>
            </a:r>
            <a:r>
              <a:rPr lang="en-GB" dirty="0"/>
              <a:t> tall </a:t>
            </a:r>
            <a:r>
              <a:rPr lang="en-GB" dirty="0" err="1"/>
              <a:t>på</a:t>
            </a:r>
            <a:r>
              <a:rPr lang="en-GB" dirty="0"/>
              <a:t> ting, </a:t>
            </a:r>
            <a:r>
              <a:rPr lang="en-GB" dirty="0" err="1"/>
              <a:t>feks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risikoscore</a:t>
            </a:r>
            <a:endParaRPr lang="en-GB" dirty="0"/>
          </a:p>
          <a:p>
            <a:pPr lvl="1"/>
            <a:r>
              <a:rPr lang="en-GB" dirty="0"/>
              <a:t>Det </a:t>
            </a:r>
            <a:r>
              <a:rPr lang="en-GB" dirty="0" err="1"/>
              <a:t>kalles</a:t>
            </a:r>
            <a:r>
              <a:rPr lang="en-GB" dirty="0"/>
              <a:t> for </a:t>
            </a:r>
            <a:r>
              <a:rPr lang="en-GB" dirty="0" err="1"/>
              <a:t>prediksjon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1457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EAB8-F574-7F94-25D7-E63D02AC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O" dirty="0"/>
              <a:t>rediksjon vs klassifikasjon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BFC7-EA76-AE89-168D-3B7CDFA8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kan bruke </a:t>
            </a:r>
            <a:r>
              <a:rPr lang="nb-NO" dirty="0" err="1"/>
              <a:t>Multi_Algo_prediction</a:t>
            </a:r>
            <a:r>
              <a:rPr lang="nb-NO" dirty="0"/>
              <a:t> </a:t>
            </a:r>
            <a:r>
              <a:rPr lang="nb-NO" dirty="0" err="1"/>
              <a:t>jupyter</a:t>
            </a:r>
            <a:r>
              <a:rPr lang="nb-NO" dirty="0"/>
              <a:t> </a:t>
            </a:r>
            <a:r>
              <a:rPr lang="nb-NO" dirty="0" err="1"/>
              <a:t>notebook</a:t>
            </a:r>
            <a:r>
              <a:rPr lang="nb-NO" dirty="0"/>
              <a:t> som eksempel</a:t>
            </a:r>
          </a:p>
          <a:p>
            <a:r>
              <a:rPr lang="nb-NO" dirty="0"/>
              <a:t>Det ligger på Canvas</a:t>
            </a:r>
          </a:p>
          <a:p>
            <a:endParaRPr lang="nb-NO" dirty="0"/>
          </a:p>
          <a:p>
            <a:r>
              <a:rPr lang="en-GB" i="1" dirty="0"/>
              <a:t>One of the easiest ways to open an . </a:t>
            </a:r>
            <a:r>
              <a:rPr lang="en-GB" i="1" dirty="0" err="1"/>
              <a:t>ipynb</a:t>
            </a:r>
            <a:r>
              <a:rPr lang="en-GB" i="1" dirty="0"/>
              <a:t> file is by using Google </a:t>
            </a:r>
            <a:r>
              <a:rPr lang="en-GB" i="1" dirty="0" err="1"/>
              <a:t>Colab</a:t>
            </a:r>
            <a:r>
              <a:rPr lang="en-GB" i="1" dirty="0"/>
              <a:t>. Simply drag and drop the file to your Google Drive. Then, double click the file, or right click and choose “Open with” → “Google </a:t>
            </a:r>
            <a:r>
              <a:rPr lang="en-GB" i="1" dirty="0" err="1"/>
              <a:t>Colaboratory</a:t>
            </a:r>
            <a:r>
              <a:rPr lang="en-GB" i="1" dirty="0"/>
              <a:t>” to open the file.</a:t>
            </a:r>
          </a:p>
        </p:txBody>
      </p:sp>
    </p:spTree>
    <p:extLst>
      <p:ext uri="{BB962C8B-B14F-4D97-AF65-F5344CB8AC3E}">
        <p14:creationId xmlns:p14="http://schemas.microsoft.com/office/powerpoint/2010/main" val="101351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C69C-B444-2BF7-949D-C4D4C8A8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vi skal gå gjennom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B64F-B270-6740-4E49-A6ADDF4C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ChatGPT</a:t>
            </a:r>
            <a:r>
              <a:rPr lang="nb-NO" dirty="0"/>
              <a:t> (Transformers)</a:t>
            </a:r>
          </a:p>
          <a:p>
            <a:r>
              <a:rPr lang="nb-NO" dirty="0" err="1"/>
              <a:t>Multi-class</a:t>
            </a:r>
            <a:r>
              <a:rPr lang="nb-NO" dirty="0"/>
              <a:t> Klassifikasjon</a:t>
            </a:r>
          </a:p>
          <a:p>
            <a:r>
              <a:rPr lang="nb-NO" dirty="0"/>
              <a:t>Prediksjon</a:t>
            </a:r>
          </a:p>
          <a:p>
            <a:pPr lvl="1"/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Machines</a:t>
            </a:r>
          </a:p>
          <a:p>
            <a:pPr lvl="1"/>
            <a:r>
              <a:rPr lang="nb-NO" dirty="0"/>
              <a:t>Lasso regresjon</a:t>
            </a:r>
          </a:p>
          <a:p>
            <a:pPr lvl="1"/>
            <a:r>
              <a:rPr lang="nb-NO" dirty="0" err="1"/>
              <a:t>eXtreme</a:t>
            </a:r>
            <a:r>
              <a:rPr lang="nb-NO" dirty="0"/>
              <a:t> Gradient </a:t>
            </a:r>
            <a:r>
              <a:rPr lang="nb-NO" dirty="0" err="1"/>
              <a:t>Boosting</a:t>
            </a:r>
            <a:r>
              <a:rPr lang="nb-NO" dirty="0"/>
              <a:t> (</a:t>
            </a:r>
            <a:r>
              <a:rPr lang="nb-NO" dirty="0" err="1"/>
              <a:t>XGBoost</a:t>
            </a:r>
            <a:r>
              <a:rPr lang="nb-NO" dirty="0"/>
              <a:t>)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2673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B6E9-34E4-72D7-FCB9-460ADE5F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NO" dirty="0"/>
              <a:t>art 1: Chat gpt</a:t>
            </a:r>
          </a:p>
        </p:txBody>
      </p:sp>
    </p:spTree>
    <p:extLst>
      <p:ext uri="{BB962C8B-B14F-4D97-AF65-F5344CB8AC3E}">
        <p14:creationId xmlns:p14="http://schemas.microsoft.com/office/powerpoint/2010/main" val="249482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A88-BA03-B9B2-9C30-774ABA0D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Chat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0ED8-0188-0818-7767-AB98281A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Hva er Chat GPT?</a:t>
            </a:r>
          </a:p>
          <a:p>
            <a:r>
              <a:rPr lang="en-NO" dirty="0"/>
              <a:t>Hvordan kan man bruke det?</a:t>
            </a:r>
          </a:p>
          <a:p>
            <a:r>
              <a:rPr lang="en-NO" dirty="0"/>
              <a:t>Hva kan man ikke bruke det for?</a:t>
            </a:r>
          </a:p>
        </p:txBody>
      </p:sp>
    </p:spTree>
    <p:extLst>
      <p:ext uri="{BB962C8B-B14F-4D97-AF65-F5344CB8AC3E}">
        <p14:creationId xmlns:p14="http://schemas.microsoft.com/office/powerpoint/2010/main" val="40724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5F4-D71C-F61A-2098-DD674D6C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O" dirty="0"/>
              <a:t>hat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244-464E-6117-F1C2-A934B0F6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Generative Pre-trained Transformer = GPT</a:t>
            </a:r>
          </a:p>
          <a:p>
            <a:r>
              <a:rPr lang="en-GB" dirty="0"/>
              <a:t>Chat prefix er der </a:t>
            </a:r>
            <a:r>
              <a:rPr lang="en-GB" dirty="0" err="1"/>
              <a:t>siden</a:t>
            </a:r>
            <a:r>
              <a:rPr lang="en-GB" dirty="0"/>
              <a:t> man </a:t>
            </a:r>
            <a:r>
              <a:rPr lang="en-GB" dirty="0" err="1"/>
              <a:t>opererer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chat interface</a:t>
            </a:r>
          </a:p>
          <a:p>
            <a:r>
              <a:rPr lang="en-NO" dirty="0"/>
              <a:t>Kommer ut av samarbeidet mellom dataingjenører og linguister</a:t>
            </a:r>
          </a:p>
          <a:p>
            <a:pPr lvl="1"/>
            <a:r>
              <a:rPr lang="en-GB" dirty="0"/>
              <a:t>L</a:t>
            </a:r>
            <a:r>
              <a:rPr lang="en-NO" dirty="0"/>
              <a:t>egget merke til at (mennesket)språket skulle ikke oversettes til (data)språket ord for ord, men ved hjelp av representasjoner</a:t>
            </a:r>
          </a:p>
          <a:p>
            <a:pPr lvl="1"/>
            <a:r>
              <a:rPr lang="en-GB" dirty="0" err="1"/>
              <a:t>Grovt</a:t>
            </a:r>
            <a:r>
              <a:rPr lang="en-GB" dirty="0"/>
              <a:t> </a:t>
            </a:r>
            <a:r>
              <a:rPr lang="en-GB" dirty="0" err="1"/>
              <a:t>sagt</a:t>
            </a:r>
            <a:r>
              <a:rPr lang="en-GB" dirty="0"/>
              <a:t> er </a:t>
            </a:r>
            <a:r>
              <a:rPr lang="en-GB" dirty="0" err="1"/>
              <a:t>dette</a:t>
            </a:r>
            <a:r>
              <a:rPr lang="en-GB" dirty="0"/>
              <a:t> det </a:t>
            </a:r>
            <a:r>
              <a:rPr lang="en-GB" dirty="0" err="1"/>
              <a:t>underliggende</a:t>
            </a:r>
            <a:r>
              <a:rPr lang="en-GB" dirty="0"/>
              <a:t> </a:t>
            </a:r>
            <a:r>
              <a:rPr lang="en-GB" dirty="0" err="1"/>
              <a:t>prinsippet</a:t>
            </a:r>
            <a:r>
              <a:rPr lang="en-GB" dirty="0"/>
              <a:t> for transformers</a:t>
            </a:r>
          </a:p>
          <a:p>
            <a:r>
              <a:rPr lang="en-GB" dirty="0" err="1"/>
              <a:t>ChatGPT</a:t>
            </a:r>
            <a:r>
              <a:rPr lang="en-GB" dirty="0"/>
              <a:t> </a:t>
            </a:r>
            <a:r>
              <a:rPr lang="en-GB" dirty="0" err="1"/>
              <a:t>predikerer</a:t>
            </a:r>
            <a:r>
              <a:rPr lang="en-GB" dirty="0"/>
              <a:t> de </a:t>
            </a:r>
            <a:r>
              <a:rPr lang="en-GB" dirty="0" err="1"/>
              <a:t>mest</a:t>
            </a:r>
            <a:r>
              <a:rPr lang="en-GB" dirty="0"/>
              <a:t> </a:t>
            </a:r>
            <a:r>
              <a:rPr lang="en-GB" dirty="0" err="1"/>
              <a:t>sannsynlige</a:t>
            </a:r>
            <a:r>
              <a:rPr lang="en-GB" dirty="0"/>
              <a:t> </a:t>
            </a:r>
            <a:r>
              <a:rPr lang="en-GB" dirty="0" err="1"/>
              <a:t>ordene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følger</a:t>
            </a:r>
            <a:r>
              <a:rPr lang="en-GB" dirty="0"/>
              <a:t> </a:t>
            </a:r>
            <a:r>
              <a:rPr lang="en-GB" dirty="0" err="1"/>
              <a:t>basert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ditt</a:t>
            </a:r>
            <a:r>
              <a:rPr lang="en-GB" dirty="0"/>
              <a:t> </a:t>
            </a:r>
            <a:r>
              <a:rPr lang="en-GB" dirty="0" err="1"/>
              <a:t>spørsmål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sine </a:t>
            </a:r>
            <a:r>
              <a:rPr lang="en-GB" dirty="0" err="1"/>
              <a:t>egne</a:t>
            </a:r>
            <a:r>
              <a:rPr lang="en-GB" dirty="0"/>
              <a:t> </a:t>
            </a:r>
            <a:r>
              <a:rPr lang="en-GB" dirty="0" err="1"/>
              <a:t>svarsettninger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3431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68D6-80E5-4427-B50C-B5DF84B5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O" dirty="0"/>
              <a:t>hat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8B16-D04F-CDE2-D5F8-69AECD70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Hvordan kan man bruke en GPT? (eller spesifisk ChatGPT)</a:t>
            </a:r>
          </a:p>
          <a:p>
            <a:r>
              <a:rPr lang="en-GB" dirty="0"/>
              <a:t>G</a:t>
            </a:r>
            <a:r>
              <a:rPr lang="en-NO" dirty="0"/>
              <a:t>enerere tekst</a:t>
            </a:r>
          </a:p>
          <a:p>
            <a:pPr lvl="1"/>
            <a:r>
              <a:rPr lang="en-GB" dirty="0"/>
              <a:t>R</a:t>
            </a:r>
            <a:r>
              <a:rPr lang="en-NO" dirty="0"/>
              <a:t>esume, cover letter</a:t>
            </a:r>
          </a:p>
          <a:p>
            <a:pPr lvl="1"/>
            <a:r>
              <a:rPr lang="en-NO" dirty="0"/>
              <a:t>Clevere sitater (ikke realitetsbasert!)</a:t>
            </a:r>
          </a:p>
          <a:p>
            <a:pPr lvl="1"/>
            <a:r>
              <a:rPr lang="en-GB" dirty="0"/>
              <a:t>D</a:t>
            </a:r>
            <a:r>
              <a:rPr lang="en-NO" dirty="0"/>
              <a:t>ikt &amp; lyrics, vitser</a:t>
            </a:r>
          </a:p>
          <a:p>
            <a:pPr lvl="1"/>
            <a:r>
              <a:rPr lang="en-GB" dirty="0"/>
              <a:t>O</a:t>
            </a:r>
            <a:r>
              <a:rPr lang="en-NO" dirty="0"/>
              <a:t>ppsummeringer av innhold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krive, debugge, oversette code (som Python, bash, R, etc.)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lanlegging</a:t>
            </a:r>
          </a:p>
          <a:p>
            <a:pPr lvl="1"/>
            <a:r>
              <a:rPr lang="en-GB" dirty="0"/>
              <a:t>R</a:t>
            </a:r>
            <a:r>
              <a:rPr lang="en-NO" dirty="0"/>
              <a:t>esepter</a:t>
            </a:r>
          </a:p>
        </p:txBody>
      </p:sp>
    </p:spTree>
    <p:extLst>
      <p:ext uri="{BB962C8B-B14F-4D97-AF65-F5344CB8AC3E}">
        <p14:creationId xmlns:p14="http://schemas.microsoft.com/office/powerpoint/2010/main" val="345021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F84A-CEC4-F90D-E577-3571B6B9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O" dirty="0"/>
              <a:t>hat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A5CD-132C-5E74-3192-993D5205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Men husk! ChatGPT ble trent på tekstdata på nettet</a:t>
            </a:r>
          </a:p>
          <a:p>
            <a:r>
              <a:rPr lang="en-GB" dirty="0"/>
              <a:t>D</a:t>
            </a:r>
            <a:r>
              <a:rPr lang="en-NO" dirty="0"/>
              <a:t>enne kollektive visdomen er begrenset</a:t>
            </a:r>
          </a:p>
          <a:p>
            <a:r>
              <a:rPr lang="en-NO" dirty="0"/>
              <a:t>Du må selv tenke på på hvilken måte dette er tillfellet.</a:t>
            </a:r>
          </a:p>
        </p:txBody>
      </p:sp>
    </p:spTree>
    <p:extLst>
      <p:ext uri="{BB962C8B-B14F-4D97-AF65-F5344CB8AC3E}">
        <p14:creationId xmlns:p14="http://schemas.microsoft.com/office/powerpoint/2010/main" val="3470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B6E9-34E4-72D7-FCB9-460ADE5F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NO" dirty="0"/>
              <a:t>art ii: Klassifikasjon</a:t>
            </a:r>
          </a:p>
        </p:txBody>
      </p:sp>
    </p:spTree>
    <p:extLst>
      <p:ext uri="{BB962C8B-B14F-4D97-AF65-F5344CB8AC3E}">
        <p14:creationId xmlns:p14="http://schemas.microsoft.com/office/powerpoint/2010/main" val="40244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659A-DC15-0B60-27E4-D4FA1478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O"/>
              <a:t>ulticlass Klassifisering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BB22-B02F-3ABF-3C96-FCE46998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Tenk deg at det finnes flere grupper vi er interessert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å</a:t>
            </a:r>
            <a:r>
              <a:rPr lang="en-GB" dirty="0"/>
              <a:t> </a:t>
            </a:r>
            <a:r>
              <a:rPr lang="en-GB" dirty="0" err="1"/>
              <a:t>klassifisere</a:t>
            </a:r>
            <a:r>
              <a:rPr lang="en-GB" dirty="0"/>
              <a:t> </a:t>
            </a:r>
            <a:r>
              <a:rPr lang="en-GB" dirty="0" err="1"/>
              <a:t>basert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bilder</a:t>
            </a:r>
            <a:r>
              <a:rPr lang="en-GB" dirty="0"/>
              <a:t>, </a:t>
            </a:r>
            <a:r>
              <a:rPr lang="en-GB" dirty="0" err="1"/>
              <a:t>feks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sykdommer</a:t>
            </a:r>
            <a:endParaRPr lang="en-GB" dirty="0"/>
          </a:p>
          <a:p>
            <a:r>
              <a:rPr lang="en-NO" dirty="0"/>
              <a:t>Her skal vi klassifisere blomster (som et eksempel)</a:t>
            </a:r>
          </a:p>
          <a:p>
            <a:r>
              <a:rPr lang="en-GB" dirty="0"/>
              <a:t>https://</a:t>
            </a:r>
            <a:r>
              <a:rPr lang="en-GB" dirty="0" err="1"/>
              <a:t>colab.research.google.com</a:t>
            </a:r>
            <a:r>
              <a:rPr lang="en-GB" dirty="0"/>
              <a:t>/</a:t>
            </a:r>
            <a:r>
              <a:rPr lang="en-GB" dirty="0" err="1"/>
              <a:t>github</a:t>
            </a:r>
            <a:r>
              <a:rPr lang="en-GB" dirty="0"/>
              <a:t>/</a:t>
            </a:r>
            <a:r>
              <a:rPr lang="en-GB" dirty="0" err="1"/>
              <a:t>tensorflow</a:t>
            </a:r>
            <a:r>
              <a:rPr lang="en-GB" dirty="0"/>
              <a:t>/docs/blob/master/site/</a:t>
            </a:r>
            <a:r>
              <a:rPr lang="en-GB" dirty="0" err="1"/>
              <a:t>en</a:t>
            </a:r>
            <a:r>
              <a:rPr lang="en-GB" dirty="0"/>
              <a:t>/tutorials/images/</a:t>
            </a:r>
            <a:r>
              <a:rPr lang="en-GB" dirty="0" err="1"/>
              <a:t>classification.ipynb#scrollTo</a:t>
            </a:r>
            <a:r>
              <a:rPr lang="en-GB" dirty="0"/>
              <a:t>=dC40sRITBSsQ</a:t>
            </a:r>
          </a:p>
          <a:p>
            <a:endParaRPr lang="en-GB" dirty="0"/>
          </a:p>
          <a:p>
            <a:r>
              <a:rPr lang="en-GB" i="1" dirty="0"/>
              <a:t>One of the easiest ways to open an . </a:t>
            </a:r>
            <a:r>
              <a:rPr lang="en-GB" i="1" dirty="0" err="1"/>
              <a:t>ipynb</a:t>
            </a:r>
            <a:r>
              <a:rPr lang="en-GB" i="1" dirty="0"/>
              <a:t> file is by using Google </a:t>
            </a:r>
            <a:r>
              <a:rPr lang="en-GB" i="1" dirty="0" err="1"/>
              <a:t>Colab</a:t>
            </a:r>
            <a:r>
              <a:rPr lang="en-GB" i="1" dirty="0"/>
              <a:t>. Simply drag and drop the file to your Google Drive. Then, double click the file, or right click and choose “Open with” → “Google </a:t>
            </a:r>
            <a:r>
              <a:rPr lang="en-GB" i="1" dirty="0" err="1"/>
              <a:t>Colaboratory</a:t>
            </a:r>
            <a:r>
              <a:rPr lang="en-GB" i="1" dirty="0"/>
              <a:t>” to open the file.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000891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1906</TotalTime>
  <Words>479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Hands-On machine learning</vt:lpstr>
      <vt:lpstr>Hva vi skal gå gjennom</vt:lpstr>
      <vt:lpstr>Part 1: Chat gpt</vt:lpstr>
      <vt:lpstr>Chat gpt</vt:lpstr>
      <vt:lpstr>Chat gpt</vt:lpstr>
      <vt:lpstr>Chat gpt</vt:lpstr>
      <vt:lpstr>Chat gpt</vt:lpstr>
      <vt:lpstr>Part ii: Klassifikasjon</vt:lpstr>
      <vt:lpstr>Multiclass Klassifisering</vt:lpstr>
      <vt:lpstr>Part iii: Prediksjon</vt:lpstr>
      <vt:lpstr>Prediksjon vs klassifikasjon</vt:lpstr>
      <vt:lpstr>Prediksjon vs klassifikasjon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 tradisjonell statistikk til machine learning</dc:title>
  <dc:creator>Max Korbmacher</dc:creator>
  <cp:lastModifiedBy>Max Korbmacher</cp:lastModifiedBy>
  <cp:revision>8</cp:revision>
  <dcterms:created xsi:type="dcterms:W3CDTF">2024-03-19T07:11:47Z</dcterms:created>
  <dcterms:modified xsi:type="dcterms:W3CDTF">2024-05-13T09:31:12Z</dcterms:modified>
</cp:coreProperties>
</file>