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_rels/presentation.xml.rels" ContentType="application/vnd.openxmlformats-package.relationships+xml"/>
  <Override PartName="/ppt/media/image9.png" ContentType="image/png"/>
  <Override PartName="/ppt/media/image13.png" ContentType="image/png"/>
  <Override PartName="/ppt/media/image8.png" ContentType="image/png"/>
  <Override PartName="/ppt/media/image12.png" ContentType="image/png"/>
  <Override PartName="/ppt/media/image7.png" ContentType="image/png"/>
  <Override PartName="/ppt/media/image11.png" ContentType="image/png"/>
  <Override PartName="/ppt/media/image6.png" ContentType="image/png"/>
  <Override PartName="/ppt/media/image10.png" ContentType="image/png"/>
  <Override PartName="/ppt/media/image5.png" ContentType="image/png"/>
  <Override PartName="/ppt/media/image4.png" ContentType="image/png"/>
  <Override PartName="/ppt/media/image3.png" ContentType="image/png"/>
  <Override PartName="/ppt/media/image23.png" ContentType="image/png"/>
  <Override PartName="/ppt/media/image22.png" ContentType="image/png"/>
  <Override PartName="/ppt/media/image21.png" ContentType="image/png"/>
  <Override PartName="/ppt/media/image19.png" ContentType="image/png"/>
  <Override PartName="/ppt/media/image20.png" ContentType="image/png"/>
  <Override PartName="/ppt/media/image18.png" ContentType="image/png"/>
  <Override PartName="/ppt/media/image17.png" ContentType="image/png"/>
  <Override PartName="/ppt/media/image16.png" ContentType="image/png"/>
  <Override PartName="/ppt/media/image15.png" ContentType="image/png"/>
  <Override PartName="/ppt/media/image14.png" ContentType="image/png"/>
  <Override PartName="/ppt/media/image1.png" ContentType="image/png"/>
  <Override PartName="/ppt/media/image24.png" ContentType="image/png"/>
  <Override PartName="/ppt/media/image2.png" ContentType="image/png"/>
  <Override PartName="/ppt/media/image25.png" ContentType="image/png"/>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presProps.xml" ContentType="application/vnd.openxmlformats-officedocument.presentationml.presProps+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_rels/slide1.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20.xml.rels" ContentType="application/vnd.openxmlformats-package.relationships+xml"/>
  <Override PartName="/ppt/slides/_rels/slide2.xml.rels" ContentType="application/vnd.openxmlformats-package.relationships+xml"/>
  <Override PartName="/ppt/slides/_rels/slide19.xml.rels" ContentType="application/vnd.openxmlformats-package.relationships+xml"/>
  <Override PartName="/ppt/slides/_rels/slide21.xml.rels" ContentType="application/vnd.openxmlformats-package.relationships+xml"/>
  <Override PartName="/ppt/slides/_rels/slide3.xml.rels" ContentType="application/vnd.openxmlformats-package.relationships+xml"/>
  <Override PartName="/ppt/slides/_rels/slide22.xml.rels" ContentType="application/vnd.openxmlformats-package.relationships+xml"/>
  <Override PartName="/ppt/slides/_rels/slide23.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5.xml.rels" ContentType="application/vnd.openxmlformats-package.relationships+xml"/>
  <Override PartName="/ppt/slides/_rels/slide9.xml.rels" ContentType="application/vnd.openxmlformats-package.relationships+xml"/>
  <Override PartName="/ppt/slides/_rels/slide25.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24.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slide16.xml" ContentType="application/vnd.openxmlformats-officedocument.presentationml.slide+xml"/>
  <Override PartName="/ppt/slides/slide1.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Lst>
  <p:sldSz cx="10080625" cy="7559675"/>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
        <p:nvSpPr>
          <p:cNvPr id="3" name="PlaceHolder 2"/>
          <p:cNvSpPr>
            <a:spLocks noGrp="1"/>
          </p:cNvSpPr>
          <p:nvPr>
            <p:ph type="sldNum" idx="2"/>
          </p:nvPr>
        </p:nvSpPr>
        <p:spPr/>
        <p:txBody>
          <a:bodyPr/>
          <a:p>
            <a:fld id="{D201BF5C-B87D-4921-A698-74142B225851}" type="slidenum">
              <a:t>&lt;#&gt;</a:t>
            </a:fld>
          </a:p>
        </p:txBody>
      </p:sp>
      <p:sp>
        <p:nvSpPr>
          <p:cNvPr id="4" name="PlaceHolder 3"/>
          <p:cNvSpPr>
            <a:spLocks noGrp="1"/>
          </p:cNvSpPr>
          <p:nvPr>
            <p:ph type="dt" idx="3"/>
          </p:nvPr>
        </p:nvSpPr>
        <p:spPr/>
        <p:txBody>
          <a:bodyPr/>
          <a:p>
            <a:r>
              <a:rPr lang="nb-NO"/>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504000" y="301320"/>
            <a:ext cx="9072000" cy="1261800"/>
          </a:xfrm>
          <a:prstGeom prst="rect">
            <a:avLst/>
          </a:prstGeom>
          <a:noFill/>
          <a:ln w="0">
            <a:noFill/>
          </a:ln>
        </p:spPr>
        <p:txBody>
          <a:bodyPr lIns="0" rIns="0" tIns="0" bIns="0" anchor="ctr">
            <a:noAutofit/>
          </a:bodyPr>
          <a:p>
            <a:pPr algn="ctr">
              <a:buNone/>
            </a:pPr>
            <a:endParaRPr b="0" lang="nb-NO" sz="4400" spc="-1" strike="noStrike">
              <a:latin typeface="Arial"/>
            </a:endParaRPr>
          </a:p>
        </p:txBody>
      </p:sp>
      <p:sp>
        <p:nvSpPr>
          <p:cNvPr id="28" name="PlaceHolder 2"/>
          <p:cNvSpPr>
            <a:spLocks noGrp="1"/>
          </p:cNvSpPr>
          <p:nvPr>
            <p:ph/>
          </p:nvPr>
        </p:nvSpPr>
        <p:spPr>
          <a:xfrm>
            <a:off x="504000" y="1768680"/>
            <a:ext cx="9072000" cy="2090880"/>
          </a:xfrm>
          <a:prstGeom prst="rect">
            <a:avLst/>
          </a:prstGeom>
          <a:noFill/>
          <a:ln w="0">
            <a:noFill/>
          </a:ln>
        </p:spPr>
        <p:txBody>
          <a:bodyPr lIns="0" rIns="0" tIns="0" bIns="0" anchor="t">
            <a:normAutofit/>
          </a:bodyPr>
          <a:p>
            <a:endParaRPr b="0" lang="nb-NO" sz="3200" spc="-1" strike="noStrike">
              <a:latin typeface="Arial"/>
            </a:endParaRPr>
          </a:p>
        </p:txBody>
      </p:sp>
      <p:sp>
        <p:nvSpPr>
          <p:cNvPr id="29" name="PlaceHolder 3"/>
          <p:cNvSpPr>
            <a:spLocks noGrp="1"/>
          </p:cNvSpPr>
          <p:nvPr>
            <p:ph/>
          </p:nvPr>
        </p:nvSpPr>
        <p:spPr>
          <a:xfrm>
            <a:off x="504000" y="4058640"/>
            <a:ext cx="9072000" cy="2090880"/>
          </a:xfrm>
          <a:prstGeom prst="rect">
            <a:avLst/>
          </a:prstGeom>
          <a:noFill/>
          <a:ln w="0">
            <a:noFill/>
          </a:ln>
        </p:spPr>
        <p:txBody>
          <a:bodyPr lIns="0" rIns="0" tIns="0" bIns="0" anchor="t">
            <a:normAutofit/>
          </a:bodyPr>
          <a:p>
            <a:endParaRPr b="0" lang="nb-NO"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31C4C73A-2857-4F09-AADE-ACC13057816F}" type="slidenum">
              <a:t>&lt;#&gt;</a:t>
            </a:fld>
          </a:p>
        </p:txBody>
      </p:sp>
      <p:sp>
        <p:nvSpPr>
          <p:cNvPr id="7" name="PlaceHolder 6"/>
          <p:cNvSpPr>
            <a:spLocks noGrp="1"/>
          </p:cNvSpPr>
          <p:nvPr>
            <p:ph type="dt" idx="3"/>
          </p:nvPr>
        </p:nvSpPr>
        <p:spPr/>
        <p:txBody>
          <a:bodyPr/>
          <a:p>
            <a:r>
              <a:rPr lang="nb-NO"/>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504000" y="301320"/>
            <a:ext cx="9072000" cy="1261800"/>
          </a:xfrm>
          <a:prstGeom prst="rect">
            <a:avLst/>
          </a:prstGeom>
          <a:noFill/>
          <a:ln w="0">
            <a:noFill/>
          </a:ln>
        </p:spPr>
        <p:txBody>
          <a:bodyPr lIns="0" rIns="0" tIns="0" bIns="0" anchor="ctr">
            <a:noAutofit/>
          </a:bodyPr>
          <a:p>
            <a:pPr algn="ctr">
              <a:buNone/>
            </a:pPr>
            <a:endParaRPr b="0" lang="nb-NO" sz="4400" spc="-1" strike="noStrike">
              <a:latin typeface="Arial"/>
            </a:endParaRPr>
          </a:p>
        </p:txBody>
      </p:sp>
      <p:sp>
        <p:nvSpPr>
          <p:cNvPr id="31" name="PlaceHolder 2"/>
          <p:cNvSpPr>
            <a:spLocks noGrp="1"/>
          </p:cNvSpPr>
          <p:nvPr>
            <p:ph/>
          </p:nvPr>
        </p:nvSpPr>
        <p:spPr>
          <a:xfrm>
            <a:off x="504000" y="1768680"/>
            <a:ext cx="4426920" cy="2090880"/>
          </a:xfrm>
          <a:prstGeom prst="rect">
            <a:avLst/>
          </a:prstGeom>
          <a:noFill/>
          <a:ln w="0">
            <a:noFill/>
          </a:ln>
        </p:spPr>
        <p:txBody>
          <a:bodyPr lIns="0" rIns="0" tIns="0" bIns="0" anchor="t">
            <a:normAutofit/>
          </a:bodyPr>
          <a:p>
            <a:endParaRPr b="0" lang="nb-NO" sz="3200" spc="-1" strike="noStrike">
              <a:latin typeface="Arial"/>
            </a:endParaRPr>
          </a:p>
        </p:txBody>
      </p:sp>
      <p:sp>
        <p:nvSpPr>
          <p:cNvPr id="32" name="PlaceHolder 3"/>
          <p:cNvSpPr>
            <a:spLocks noGrp="1"/>
          </p:cNvSpPr>
          <p:nvPr>
            <p:ph/>
          </p:nvPr>
        </p:nvSpPr>
        <p:spPr>
          <a:xfrm>
            <a:off x="5152680" y="1768680"/>
            <a:ext cx="4426920" cy="2090880"/>
          </a:xfrm>
          <a:prstGeom prst="rect">
            <a:avLst/>
          </a:prstGeom>
          <a:noFill/>
          <a:ln w="0">
            <a:noFill/>
          </a:ln>
        </p:spPr>
        <p:txBody>
          <a:bodyPr lIns="0" rIns="0" tIns="0" bIns="0" anchor="t">
            <a:normAutofit/>
          </a:bodyPr>
          <a:p>
            <a:endParaRPr b="0" lang="nb-NO" sz="3200" spc="-1" strike="noStrike">
              <a:latin typeface="Arial"/>
            </a:endParaRPr>
          </a:p>
        </p:txBody>
      </p:sp>
      <p:sp>
        <p:nvSpPr>
          <p:cNvPr id="33" name="PlaceHolder 4"/>
          <p:cNvSpPr>
            <a:spLocks noGrp="1"/>
          </p:cNvSpPr>
          <p:nvPr>
            <p:ph/>
          </p:nvPr>
        </p:nvSpPr>
        <p:spPr>
          <a:xfrm>
            <a:off x="504000" y="4058640"/>
            <a:ext cx="4426920" cy="2090880"/>
          </a:xfrm>
          <a:prstGeom prst="rect">
            <a:avLst/>
          </a:prstGeom>
          <a:noFill/>
          <a:ln w="0">
            <a:noFill/>
          </a:ln>
        </p:spPr>
        <p:txBody>
          <a:bodyPr lIns="0" rIns="0" tIns="0" bIns="0" anchor="t">
            <a:normAutofit/>
          </a:bodyPr>
          <a:p>
            <a:endParaRPr b="0" lang="nb-NO" sz="3200" spc="-1" strike="noStrike">
              <a:latin typeface="Arial"/>
            </a:endParaRPr>
          </a:p>
        </p:txBody>
      </p:sp>
      <p:sp>
        <p:nvSpPr>
          <p:cNvPr id="34" name="PlaceHolder 5"/>
          <p:cNvSpPr>
            <a:spLocks noGrp="1"/>
          </p:cNvSpPr>
          <p:nvPr>
            <p:ph/>
          </p:nvPr>
        </p:nvSpPr>
        <p:spPr>
          <a:xfrm>
            <a:off x="5152680" y="4058640"/>
            <a:ext cx="4426920" cy="2090880"/>
          </a:xfrm>
          <a:prstGeom prst="rect">
            <a:avLst/>
          </a:prstGeom>
          <a:noFill/>
          <a:ln w="0">
            <a:noFill/>
          </a:ln>
        </p:spPr>
        <p:txBody>
          <a:bodyPr lIns="0" rIns="0" tIns="0" bIns="0" anchor="t">
            <a:normAutofit/>
          </a:bodyPr>
          <a:p>
            <a:endParaRPr b="0" lang="nb-NO" sz="3200" spc="-1" strike="noStrike">
              <a:latin typeface="Arial"/>
            </a:endParaRPr>
          </a:p>
        </p:txBody>
      </p:sp>
      <p:sp>
        <p:nvSpPr>
          <p:cNvPr id="7" name="PlaceHolder 6"/>
          <p:cNvSpPr>
            <a:spLocks noGrp="1"/>
          </p:cNvSpPr>
          <p:nvPr>
            <p:ph type="ftr" idx="1"/>
          </p:nvPr>
        </p:nvSpPr>
        <p:spPr/>
        <p:txBody>
          <a:bodyPr/>
          <a:p>
            <a:r>
              <a:t>Footer</a:t>
            </a:r>
          </a:p>
        </p:txBody>
      </p:sp>
      <p:sp>
        <p:nvSpPr>
          <p:cNvPr id="8" name="PlaceHolder 7"/>
          <p:cNvSpPr>
            <a:spLocks noGrp="1"/>
          </p:cNvSpPr>
          <p:nvPr>
            <p:ph type="sldNum" idx="2"/>
          </p:nvPr>
        </p:nvSpPr>
        <p:spPr/>
        <p:txBody>
          <a:bodyPr/>
          <a:p>
            <a:fld id="{8A9FC1EC-B8FF-420D-BEF3-01987E98E04E}" type="slidenum">
              <a:t>&lt;#&gt;</a:t>
            </a:fld>
          </a:p>
        </p:txBody>
      </p:sp>
      <p:sp>
        <p:nvSpPr>
          <p:cNvPr id="9" name="PlaceHolder 8"/>
          <p:cNvSpPr>
            <a:spLocks noGrp="1"/>
          </p:cNvSpPr>
          <p:nvPr>
            <p:ph type="dt" idx="3"/>
          </p:nvPr>
        </p:nvSpPr>
        <p:spPr/>
        <p:txBody>
          <a:bodyPr/>
          <a:p>
            <a:r>
              <a:rPr lang="nb-NO"/>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504000" y="301320"/>
            <a:ext cx="9072000" cy="1261800"/>
          </a:xfrm>
          <a:prstGeom prst="rect">
            <a:avLst/>
          </a:prstGeom>
          <a:noFill/>
          <a:ln w="0">
            <a:noFill/>
          </a:ln>
        </p:spPr>
        <p:txBody>
          <a:bodyPr lIns="0" rIns="0" tIns="0" bIns="0" anchor="ctr">
            <a:noAutofit/>
          </a:bodyPr>
          <a:p>
            <a:pPr algn="ctr">
              <a:buNone/>
            </a:pPr>
            <a:endParaRPr b="0" lang="nb-NO" sz="4400" spc="-1" strike="noStrike">
              <a:latin typeface="Arial"/>
            </a:endParaRPr>
          </a:p>
        </p:txBody>
      </p:sp>
      <p:sp>
        <p:nvSpPr>
          <p:cNvPr id="36" name="PlaceHolder 2"/>
          <p:cNvSpPr>
            <a:spLocks noGrp="1"/>
          </p:cNvSpPr>
          <p:nvPr>
            <p:ph/>
          </p:nvPr>
        </p:nvSpPr>
        <p:spPr>
          <a:xfrm>
            <a:off x="504000" y="1768680"/>
            <a:ext cx="2921040" cy="2090880"/>
          </a:xfrm>
          <a:prstGeom prst="rect">
            <a:avLst/>
          </a:prstGeom>
          <a:noFill/>
          <a:ln w="0">
            <a:noFill/>
          </a:ln>
        </p:spPr>
        <p:txBody>
          <a:bodyPr lIns="0" rIns="0" tIns="0" bIns="0" anchor="t">
            <a:normAutofit/>
          </a:bodyPr>
          <a:p>
            <a:endParaRPr b="0" lang="nb-NO" sz="3200" spc="-1" strike="noStrike">
              <a:latin typeface="Arial"/>
            </a:endParaRPr>
          </a:p>
        </p:txBody>
      </p:sp>
      <p:sp>
        <p:nvSpPr>
          <p:cNvPr id="37" name="PlaceHolder 3"/>
          <p:cNvSpPr>
            <a:spLocks noGrp="1"/>
          </p:cNvSpPr>
          <p:nvPr>
            <p:ph/>
          </p:nvPr>
        </p:nvSpPr>
        <p:spPr>
          <a:xfrm>
            <a:off x="3571560" y="1768680"/>
            <a:ext cx="2921040" cy="2090880"/>
          </a:xfrm>
          <a:prstGeom prst="rect">
            <a:avLst/>
          </a:prstGeom>
          <a:noFill/>
          <a:ln w="0">
            <a:noFill/>
          </a:ln>
        </p:spPr>
        <p:txBody>
          <a:bodyPr lIns="0" rIns="0" tIns="0" bIns="0" anchor="t">
            <a:normAutofit/>
          </a:bodyPr>
          <a:p>
            <a:endParaRPr b="0" lang="nb-NO" sz="3200" spc="-1" strike="noStrike">
              <a:latin typeface="Arial"/>
            </a:endParaRPr>
          </a:p>
        </p:txBody>
      </p:sp>
      <p:sp>
        <p:nvSpPr>
          <p:cNvPr id="38" name="PlaceHolder 4"/>
          <p:cNvSpPr>
            <a:spLocks noGrp="1"/>
          </p:cNvSpPr>
          <p:nvPr>
            <p:ph/>
          </p:nvPr>
        </p:nvSpPr>
        <p:spPr>
          <a:xfrm>
            <a:off x="6639120" y="1768680"/>
            <a:ext cx="2921040" cy="2090880"/>
          </a:xfrm>
          <a:prstGeom prst="rect">
            <a:avLst/>
          </a:prstGeom>
          <a:noFill/>
          <a:ln w="0">
            <a:noFill/>
          </a:ln>
        </p:spPr>
        <p:txBody>
          <a:bodyPr lIns="0" rIns="0" tIns="0" bIns="0" anchor="t">
            <a:normAutofit/>
          </a:bodyPr>
          <a:p>
            <a:endParaRPr b="0" lang="nb-NO" sz="3200" spc="-1" strike="noStrike">
              <a:latin typeface="Arial"/>
            </a:endParaRPr>
          </a:p>
        </p:txBody>
      </p:sp>
      <p:sp>
        <p:nvSpPr>
          <p:cNvPr id="39" name="PlaceHolder 5"/>
          <p:cNvSpPr>
            <a:spLocks noGrp="1"/>
          </p:cNvSpPr>
          <p:nvPr>
            <p:ph/>
          </p:nvPr>
        </p:nvSpPr>
        <p:spPr>
          <a:xfrm>
            <a:off x="504000" y="4058640"/>
            <a:ext cx="2921040" cy="2090880"/>
          </a:xfrm>
          <a:prstGeom prst="rect">
            <a:avLst/>
          </a:prstGeom>
          <a:noFill/>
          <a:ln w="0">
            <a:noFill/>
          </a:ln>
        </p:spPr>
        <p:txBody>
          <a:bodyPr lIns="0" rIns="0" tIns="0" bIns="0" anchor="t">
            <a:normAutofit/>
          </a:bodyPr>
          <a:p>
            <a:endParaRPr b="0" lang="nb-NO" sz="3200" spc="-1" strike="noStrike">
              <a:latin typeface="Arial"/>
            </a:endParaRPr>
          </a:p>
        </p:txBody>
      </p:sp>
      <p:sp>
        <p:nvSpPr>
          <p:cNvPr id="40" name="PlaceHolder 6"/>
          <p:cNvSpPr>
            <a:spLocks noGrp="1"/>
          </p:cNvSpPr>
          <p:nvPr>
            <p:ph/>
          </p:nvPr>
        </p:nvSpPr>
        <p:spPr>
          <a:xfrm>
            <a:off x="3571560" y="4058640"/>
            <a:ext cx="2921040" cy="2090880"/>
          </a:xfrm>
          <a:prstGeom prst="rect">
            <a:avLst/>
          </a:prstGeom>
          <a:noFill/>
          <a:ln w="0">
            <a:noFill/>
          </a:ln>
        </p:spPr>
        <p:txBody>
          <a:bodyPr lIns="0" rIns="0" tIns="0" bIns="0" anchor="t">
            <a:normAutofit/>
          </a:bodyPr>
          <a:p>
            <a:endParaRPr b="0" lang="nb-NO" sz="3200" spc="-1" strike="noStrike">
              <a:latin typeface="Arial"/>
            </a:endParaRPr>
          </a:p>
        </p:txBody>
      </p:sp>
      <p:sp>
        <p:nvSpPr>
          <p:cNvPr id="41" name="PlaceHolder 7"/>
          <p:cNvSpPr>
            <a:spLocks noGrp="1"/>
          </p:cNvSpPr>
          <p:nvPr>
            <p:ph/>
          </p:nvPr>
        </p:nvSpPr>
        <p:spPr>
          <a:xfrm>
            <a:off x="6639120" y="4058640"/>
            <a:ext cx="2921040" cy="2090880"/>
          </a:xfrm>
          <a:prstGeom prst="rect">
            <a:avLst/>
          </a:prstGeom>
          <a:noFill/>
          <a:ln w="0">
            <a:noFill/>
          </a:ln>
        </p:spPr>
        <p:txBody>
          <a:bodyPr lIns="0" rIns="0" tIns="0" bIns="0" anchor="t">
            <a:normAutofit/>
          </a:bodyPr>
          <a:p>
            <a:endParaRPr b="0" lang="nb-NO" sz="3200" spc="-1" strike="noStrike">
              <a:latin typeface="Arial"/>
            </a:endParaRPr>
          </a:p>
        </p:txBody>
      </p:sp>
      <p:sp>
        <p:nvSpPr>
          <p:cNvPr id="9" name="PlaceHolder 8"/>
          <p:cNvSpPr>
            <a:spLocks noGrp="1"/>
          </p:cNvSpPr>
          <p:nvPr>
            <p:ph type="ftr" idx="1"/>
          </p:nvPr>
        </p:nvSpPr>
        <p:spPr/>
        <p:txBody>
          <a:bodyPr/>
          <a:p>
            <a:r>
              <a:t>Footer</a:t>
            </a:r>
          </a:p>
        </p:txBody>
      </p:sp>
      <p:sp>
        <p:nvSpPr>
          <p:cNvPr id="10" name="PlaceHolder 9"/>
          <p:cNvSpPr>
            <a:spLocks noGrp="1"/>
          </p:cNvSpPr>
          <p:nvPr>
            <p:ph type="sldNum" idx="2"/>
          </p:nvPr>
        </p:nvSpPr>
        <p:spPr/>
        <p:txBody>
          <a:bodyPr/>
          <a:p>
            <a:fld id="{8532C3A4-51D2-486D-9479-31715C57FB5C}" type="slidenum">
              <a:t>&lt;#&gt;</a:t>
            </a:fld>
          </a:p>
        </p:txBody>
      </p:sp>
      <p:sp>
        <p:nvSpPr>
          <p:cNvPr id="11" name="PlaceHolder 10"/>
          <p:cNvSpPr>
            <a:spLocks noGrp="1"/>
          </p:cNvSpPr>
          <p:nvPr>
            <p:ph type="dt" idx="3"/>
          </p:nvPr>
        </p:nvSpPr>
        <p:spPr/>
        <p:txBody>
          <a:bodyPr/>
          <a:p>
            <a:r>
              <a:rPr lang="nb-NO"/>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p>
            <a:r>
              <a:t>Footer</a:t>
            </a:r>
          </a:p>
        </p:txBody>
      </p:sp>
      <p:sp>
        <p:nvSpPr>
          <p:cNvPr id="3" name="PlaceHolder 2"/>
          <p:cNvSpPr>
            <a:spLocks noGrp="1"/>
          </p:cNvSpPr>
          <p:nvPr>
            <p:ph type="sldNum" idx="5"/>
          </p:nvPr>
        </p:nvSpPr>
        <p:spPr/>
        <p:txBody>
          <a:bodyPr/>
          <a:p>
            <a:fld id="{34E19AF8-FD18-4629-9F9A-AD2FD998C1C5}" type="slidenum">
              <a:t>&lt;#&gt;</a:t>
            </a:fld>
          </a:p>
        </p:txBody>
      </p:sp>
      <p:sp>
        <p:nvSpPr>
          <p:cNvPr id="4" name="PlaceHolder 3"/>
          <p:cNvSpPr>
            <a:spLocks noGrp="1"/>
          </p:cNvSpPr>
          <p:nvPr>
            <p:ph type="dt" idx="6"/>
          </p:nvPr>
        </p:nvSpPr>
        <p:spPr/>
        <p:txBody>
          <a:bodyPr/>
          <a:p>
            <a:r>
              <a:rPr lang="nb-NO"/>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7" name="PlaceHolder 1"/>
          <p:cNvSpPr>
            <a:spLocks noGrp="1"/>
          </p:cNvSpPr>
          <p:nvPr>
            <p:ph type="title"/>
          </p:nvPr>
        </p:nvSpPr>
        <p:spPr>
          <a:xfrm>
            <a:off x="504000" y="301320"/>
            <a:ext cx="9072000" cy="1261800"/>
          </a:xfrm>
          <a:prstGeom prst="rect">
            <a:avLst/>
          </a:prstGeom>
          <a:noFill/>
          <a:ln w="0">
            <a:noFill/>
          </a:ln>
        </p:spPr>
        <p:txBody>
          <a:bodyPr lIns="0" rIns="0" tIns="0" bIns="0" anchor="ctr">
            <a:noAutofit/>
          </a:bodyPr>
          <a:p>
            <a:pPr algn="ctr">
              <a:buNone/>
            </a:pPr>
            <a:endParaRPr b="0" lang="nb-NO" sz="4400" spc="-1" strike="noStrike">
              <a:latin typeface="Arial"/>
            </a:endParaRPr>
          </a:p>
        </p:txBody>
      </p:sp>
      <p:sp>
        <p:nvSpPr>
          <p:cNvPr id="48" name="PlaceHolder 2"/>
          <p:cNvSpPr>
            <a:spLocks noGrp="1"/>
          </p:cNvSpPr>
          <p:nvPr>
            <p:ph type="subTitle"/>
          </p:nvPr>
        </p:nvSpPr>
        <p:spPr>
          <a:xfrm>
            <a:off x="504000" y="1768680"/>
            <a:ext cx="9072000" cy="4384080"/>
          </a:xfrm>
          <a:prstGeom prst="rect">
            <a:avLst/>
          </a:prstGeom>
          <a:noFill/>
          <a:ln w="0">
            <a:noFill/>
          </a:ln>
        </p:spPr>
        <p:txBody>
          <a:bodyPr lIns="0" rIns="0" tIns="0" bIns="0" anchor="ctr">
            <a:noAutofit/>
          </a:bodyPr>
          <a:p>
            <a:pPr algn="ctr">
              <a:buNone/>
            </a:pPr>
            <a:endParaRPr b="0" lang="nb-NO" sz="3200" spc="-1" strike="noStrike">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549D7373-9372-4921-B535-5B3F13EB6F23}" type="slidenum">
              <a:t>&lt;#&gt;</a:t>
            </a:fld>
          </a:p>
        </p:txBody>
      </p:sp>
      <p:sp>
        <p:nvSpPr>
          <p:cNvPr id="6" name="PlaceHolder 5"/>
          <p:cNvSpPr>
            <a:spLocks noGrp="1"/>
          </p:cNvSpPr>
          <p:nvPr>
            <p:ph type="dt" idx="6"/>
          </p:nvPr>
        </p:nvSpPr>
        <p:spPr/>
        <p:txBody>
          <a:bodyPr/>
          <a:p>
            <a:r>
              <a:rPr lang="nb-NO"/>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504000" y="301320"/>
            <a:ext cx="9072000" cy="1261800"/>
          </a:xfrm>
          <a:prstGeom prst="rect">
            <a:avLst/>
          </a:prstGeom>
          <a:noFill/>
          <a:ln w="0">
            <a:noFill/>
          </a:ln>
        </p:spPr>
        <p:txBody>
          <a:bodyPr lIns="0" rIns="0" tIns="0" bIns="0" anchor="ctr">
            <a:noAutofit/>
          </a:bodyPr>
          <a:p>
            <a:pPr algn="ctr">
              <a:buNone/>
            </a:pPr>
            <a:endParaRPr b="0" lang="nb-NO" sz="4400" spc="-1" strike="noStrike">
              <a:latin typeface="Arial"/>
            </a:endParaRPr>
          </a:p>
        </p:txBody>
      </p:sp>
      <p:sp>
        <p:nvSpPr>
          <p:cNvPr id="50" name="PlaceHolder 2"/>
          <p:cNvSpPr>
            <a:spLocks noGrp="1"/>
          </p:cNvSpPr>
          <p:nvPr>
            <p:ph/>
          </p:nvPr>
        </p:nvSpPr>
        <p:spPr>
          <a:xfrm>
            <a:off x="504000" y="1768680"/>
            <a:ext cx="9072000" cy="4384080"/>
          </a:xfrm>
          <a:prstGeom prst="rect">
            <a:avLst/>
          </a:prstGeom>
          <a:noFill/>
          <a:ln w="0">
            <a:noFill/>
          </a:ln>
        </p:spPr>
        <p:txBody>
          <a:bodyPr lIns="0" rIns="0" tIns="0" bIns="0" anchor="t">
            <a:normAutofit/>
          </a:bodyPr>
          <a:p>
            <a:endParaRPr b="0" lang="nb-NO" sz="3200" spc="-1" strike="noStrike">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E4321196-16C1-432D-ABA1-8FE81A242ECC}" type="slidenum">
              <a:t>&lt;#&gt;</a:t>
            </a:fld>
          </a:p>
        </p:txBody>
      </p:sp>
      <p:sp>
        <p:nvSpPr>
          <p:cNvPr id="6" name="PlaceHolder 5"/>
          <p:cNvSpPr>
            <a:spLocks noGrp="1"/>
          </p:cNvSpPr>
          <p:nvPr>
            <p:ph type="dt" idx="6"/>
          </p:nvPr>
        </p:nvSpPr>
        <p:spPr/>
        <p:txBody>
          <a:bodyPr/>
          <a:p>
            <a:r>
              <a:rPr lang="nb-NO"/>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504000" y="301320"/>
            <a:ext cx="9072000" cy="1261800"/>
          </a:xfrm>
          <a:prstGeom prst="rect">
            <a:avLst/>
          </a:prstGeom>
          <a:noFill/>
          <a:ln w="0">
            <a:noFill/>
          </a:ln>
        </p:spPr>
        <p:txBody>
          <a:bodyPr lIns="0" rIns="0" tIns="0" bIns="0" anchor="ctr">
            <a:noAutofit/>
          </a:bodyPr>
          <a:p>
            <a:pPr algn="ctr">
              <a:buNone/>
            </a:pPr>
            <a:endParaRPr b="0" lang="nb-NO" sz="4400" spc="-1" strike="noStrike">
              <a:latin typeface="Arial"/>
            </a:endParaRPr>
          </a:p>
        </p:txBody>
      </p:sp>
      <p:sp>
        <p:nvSpPr>
          <p:cNvPr id="52" name="PlaceHolder 2"/>
          <p:cNvSpPr>
            <a:spLocks noGrp="1"/>
          </p:cNvSpPr>
          <p:nvPr>
            <p:ph/>
          </p:nvPr>
        </p:nvSpPr>
        <p:spPr>
          <a:xfrm>
            <a:off x="504000" y="1768680"/>
            <a:ext cx="4426920" cy="4384080"/>
          </a:xfrm>
          <a:prstGeom prst="rect">
            <a:avLst/>
          </a:prstGeom>
          <a:noFill/>
          <a:ln w="0">
            <a:noFill/>
          </a:ln>
        </p:spPr>
        <p:txBody>
          <a:bodyPr lIns="0" rIns="0" tIns="0" bIns="0" anchor="t">
            <a:normAutofit/>
          </a:bodyPr>
          <a:p>
            <a:endParaRPr b="0" lang="nb-NO" sz="3200" spc="-1" strike="noStrike">
              <a:latin typeface="Arial"/>
            </a:endParaRPr>
          </a:p>
        </p:txBody>
      </p:sp>
      <p:sp>
        <p:nvSpPr>
          <p:cNvPr id="53" name="PlaceHolder 3"/>
          <p:cNvSpPr>
            <a:spLocks noGrp="1"/>
          </p:cNvSpPr>
          <p:nvPr>
            <p:ph/>
          </p:nvPr>
        </p:nvSpPr>
        <p:spPr>
          <a:xfrm>
            <a:off x="5152680" y="1768680"/>
            <a:ext cx="4426920" cy="4384080"/>
          </a:xfrm>
          <a:prstGeom prst="rect">
            <a:avLst/>
          </a:prstGeom>
          <a:noFill/>
          <a:ln w="0">
            <a:noFill/>
          </a:ln>
        </p:spPr>
        <p:txBody>
          <a:bodyPr lIns="0" rIns="0" tIns="0" bIns="0" anchor="t">
            <a:normAutofit/>
          </a:bodyPr>
          <a:p>
            <a:endParaRPr b="0" lang="nb-NO" sz="3200" spc="-1" strike="noStrike">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89E7508D-B42D-4917-8262-FBC92E6F140C}" type="slidenum">
              <a:t>&lt;#&gt;</a:t>
            </a:fld>
          </a:p>
        </p:txBody>
      </p:sp>
      <p:sp>
        <p:nvSpPr>
          <p:cNvPr id="7" name="PlaceHolder 6"/>
          <p:cNvSpPr>
            <a:spLocks noGrp="1"/>
          </p:cNvSpPr>
          <p:nvPr>
            <p:ph type="dt" idx="6"/>
          </p:nvPr>
        </p:nvSpPr>
        <p:spPr/>
        <p:txBody>
          <a:bodyPr/>
          <a:p>
            <a:r>
              <a:rPr lang="nb-NO"/>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4" name="PlaceHolder 1"/>
          <p:cNvSpPr>
            <a:spLocks noGrp="1"/>
          </p:cNvSpPr>
          <p:nvPr>
            <p:ph type="title"/>
          </p:nvPr>
        </p:nvSpPr>
        <p:spPr>
          <a:xfrm>
            <a:off x="504000" y="301320"/>
            <a:ext cx="9072000" cy="1261800"/>
          </a:xfrm>
          <a:prstGeom prst="rect">
            <a:avLst/>
          </a:prstGeom>
          <a:noFill/>
          <a:ln w="0">
            <a:noFill/>
          </a:ln>
        </p:spPr>
        <p:txBody>
          <a:bodyPr lIns="0" rIns="0" tIns="0" bIns="0" anchor="ctr">
            <a:noAutofit/>
          </a:bodyPr>
          <a:p>
            <a:pPr algn="ctr">
              <a:buNone/>
            </a:pPr>
            <a:endParaRPr b="0" lang="nb-NO" sz="4400" spc="-1" strike="noStrike">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B3784756-D16A-48DE-B5DC-F99D3F3D15D1}" type="slidenum">
              <a:t>&lt;#&gt;</a:t>
            </a:fld>
          </a:p>
        </p:txBody>
      </p:sp>
      <p:sp>
        <p:nvSpPr>
          <p:cNvPr id="5" name="PlaceHolder 4"/>
          <p:cNvSpPr>
            <a:spLocks noGrp="1"/>
          </p:cNvSpPr>
          <p:nvPr>
            <p:ph type="dt" idx="6"/>
          </p:nvPr>
        </p:nvSpPr>
        <p:spPr/>
        <p:txBody>
          <a:bodyPr/>
          <a:p>
            <a:r>
              <a:rPr lang="nb-NO"/>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5" name="PlaceHolder 1"/>
          <p:cNvSpPr>
            <a:spLocks noGrp="1"/>
          </p:cNvSpPr>
          <p:nvPr>
            <p:ph type="subTitle"/>
          </p:nvPr>
        </p:nvSpPr>
        <p:spPr>
          <a:xfrm>
            <a:off x="504000" y="301320"/>
            <a:ext cx="9072000" cy="5850360"/>
          </a:xfrm>
          <a:prstGeom prst="rect">
            <a:avLst/>
          </a:prstGeom>
          <a:noFill/>
          <a:ln w="0">
            <a:noFill/>
          </a:ln>
        </p:spPr>
        <p:txBody>
          <a:bodyPr lIns="0" rIns="0" tIns="0" bIns="0" anchor="ctr">
            <a:noAutofit/>
          </a:bodyPr>
          <a:p>
            <a:pPr algn="ctr">
              <a:buNone/>
            </a:pPr>
            <a:endParaRPr b="0" lang="nb-NO" sz="3200" spc="-1" strike="noStrike">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74AA26D5-1340-452B-A08B-1A87750EC746}" type="slidenum">
              <a:t>&lt;#&gt;</a:t>
            </a:fld>
          </a:p>
        </p:txBody>
      </p:sp>
      <p:sp>
        <p:nvSpPr>
          <p:cNvPr id="5" name="PlaceHolder 4"/>
          <p:cNvSpPr>
            <a:spLocks noGrp="1"/>
          </p:cNvSpPr>
          <p:nvPr>
            <p:ph type="dt" idx="6"/>
          </p:nvPr>
        </p:nvSpPr>
        <p:spPr/>
        <p:txBody>
          <a:bodyPr/>
          <a:p>
            <a:r>
              <a:rPr lang="nb-NO"/>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504000" y="301320"/>
            <a:ext cx="9072000" cy="1261800"/>
          </a:xfrm>
          <a:prstGeom prst="rect">
            <a:avLst/>
          </a:prstGeom>
          <a:noFill/>
          <a:ln w="0">
            <a:noFill/>
          </a:ln>
        </p:spPr>
        <p:txBody>
          <a:bodyPr lIns="0" rIns="0" tIns="0" bIns="0" anchor="ctr">
            <a:noAutofit/>
          </a:bodyPr>
          <a:p>
            <a:pPr algn="ctr">
              <a:buNone/>
            </a:pPr>
            <a:endParaRPr b="0" lang="nb-NO" sz="4400" spc="-1" strike="noStrike">
              <a:latin typeface="Arial"/>
            </a:endParaRPr>
          </a:p>
        </p:txBody>
      </p:sp>
      <p:sp>
        <p:nvSpPr>
          <p:cNvPr id="57" name="PlaceHolder 2"/>
          <p:cNvSpPr>
            <a:spLocks noGrp="1"/>
          </p:cNvSpPr>
          <p:nvPr>
            <p:ph/>
          </p:nvPr>
        </p:nvSpPr>
        <p:spPr>
          <a:xfrm>
            <a:off x="504000" y="1768680"/>
            <a:ext cx="4426920" cy="2090880"/>
          </a:xfrm>
          <a:prstGeom prst="rect">
            <a:avLst/>
          </a:prstGeom>
          <a:noFill/>
          <a:ln w="0">
            <a:noFill/>
          </a:ln>
        </p:spPr>
        <p:txBody>
          <a:bodyPr lIns="0" rIns="0" tIns="0" bIns="0" anchor="t">
            <a:normAutofit/>
          </a:bodyPr>
          <a:p>
            <a:endParaRPr b="0" lang="nb-NO" sz="3200" spc="-1" strike="noStrike">
              <a:latin typeface="Arial"/>
            </a:endParaRPr>
          </a:p>
        </p:txBody>
      </p:sp>
      <p:sp>
        <p:nvSpPr>
          <p:cNvPr id="58" name="PlaceHolder 3"/>
          <p:cNvSpPr>
            <a:spLocks noGrp="1"/>
          </p:cNvSpPr>
          <p:nvPr>
            <p:ph/>
          </p:nvPr>
        </p:nvSpPr>
        <p:spPr>
          <a:xfrm>
            <a:off x="5152680" y="1768680"/>
            <a:ext cx="4426920" cy="4384080"/>
          </a:xfrm>
          <a:prstGeom prst="rect">
            <a:avLst/>
          </a:prstGeom>
          <a:noFill/>
          <a:ln w="0">
            <a:noFill/>
          </a:ln>
        </p:spPr>
        <p:txBody>
          <a:bodyPr lIns="0" rIns="0" tIns="0" bIns="0" anchor="t">
            <a:normAutofit/>
          </a:bodyPr>
          <a:p>
            <a:endParaRPr b="0" lang="nb-NO" sz="3200" spc="-1" strike="noStrike">
              <a:latin typeface="Arial"/>
            </a:endParaRPr>
          </a:p>
        </p:txBody>
      </p:sp>
      <p:sp>
        <p:nvSpPr>
          <p:cNvPr id="59" name="PlaceHolder 4"/>
          <p:cNvSpPr>
            <a:spLocks noGrp="1"/>
          </p:cNvSpPr>
          <p:nvPr>
            <p:ph/>
          </p:nvPr>
        </p:nvSpPr>
        <p:spPr>
          <a:xfrm>
            <a:off x="504000" y="4058640"/>
            <a:ext cx="4426920" cy="2090880"/>
          </a:xfrm>
          <a:prstGeom prst="rect">
            <a:avLst/>
          </a:prstGeom>
          <a:noFill/>
          <a:ln w="0">
            <a:noFill/>
          </a:ln>
        </p:spPr>
        <p:txBody>
          <a:bodyPr lIns="0" rIns="0" tIns="0" bIns="0" anchor="t">
            <a:normAutofit/>
          </a:bodyPr>
          <a:p>
            <a:endParaRPr b="0" lang="nb-NO"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0043642B-D890-4161-880A-EF1506BEA3BC}" type="slidenum">
              <a:t>&lt;#&gt;</a:t>
            </a:fld>
          </a:p>
        </p:txBody>
      </p:sp>
      <p:sp>
        <p:nvSpPr>
          <p:cNvPr id="8" name="PlaceHolder 7"/>
          <p:cNvSpPr>
            <a:spLocks noGrp="1"/>
          </p:cNvSpPr>
          <p:nvPr>
            <p:ph type="dt" idx="6"/>
          </p:nvPr>
        </p:nvSpPr>
        <p:spPr/>
        <p:txBody>
          <a:bodyPr/>
          <a:p>
            <a:r>
              <a:rPr lang="nb-NO"/>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504000" y="301320"/>
            <a:ext cx="9072000" cy="1261800"/>
          </a:xfrm>
          <a:prstGeom prst="rect">
            <a:avLst/>
          </a:prstGeom>
          <a:noFill/>
          <a:ln w="0">
            <a:noFill/>
          </a:ln>
        </p:spPr>
        <p:txBody>
          <a:bodyPr lIns="0" rIns="0" tIns="0" bIns="0" anchor="ctr">
            <a:noAutofit/>
          </a:bodyPr>
          <a:p>
            <a:pPr algn="ctr">
              <a:buNone/>
            </a:pPr>
            <a:endParaRPr b="0" lang="nb-NO" sz="4400" spc="-1" strike="noStrike">
              <a:latin typeface="Arial"/>
            </a:endParaRPr>
          </a:p>
        </p:txBody>
      </p:sp>
      <p:sp>
        <p:nvSpPr>
          <p:cNvPr id="7" name="PlaceHolder 2"/>
          <p:cNvSpPr>
            <a:spLocks noGrp="1"/>
          </p:cNvSpPr>
          <p:nvPr>
            <p:ph type="subTitle"/>
          </p:nvPr>
        </p:nvSpPr>
        <p:spPr>
          <a:xfrm>
            <a:off x="504000" y="1768680"/>
            <a:ext cx="9072000" cy="4384080"/>
          </a:xfrm>
          <a:prstGeom prst="rect">
            <a:avLst/>
          </a:prstGeom>
          <a:noFill/>
          <a:ln w="0">
            <a:noFill/>
          </a:ln>
        </p:spPr>
        <p:txBody>
          <a:bodyPr lIns="0" rIns="0" tIns="0" bIns="0" anchor="ctr">
            <a:noAutofit/>
          </a:bodyPr>
          <a:p>
            <a:pPr algn="ctr">
              <a:buNone/>
            </a:pPr>
            <a:endParaRPr b="0" lang="nb-NO"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69C92994-2FB2-4AE5-86E6-67047874BDFB}" type="slidenum">
              <a:t>&lt;#&gt;</a:t>
            </a:fld>
          </a:p>
        </p:txBody>
      </p:sp>
      <p:sp>
        <p:nvSpPr>
          <p:cNvPr id="6" name="PlaceHolder 5"/>
          <p:cNvSpPr>
            <a:spLocks noGrp="1"/>
          </p:cNvSpPr>
          <p:nvPr>
            <p:ph type="dt" idx="3"/>
          </p:nvPr>
        </p:nvSpPr>
        <p:spPr/>
        <p:txBody>
          <a:bodyPr/>
          <a:p>
            <a:r>
              <a:rPr lang="nb-NO"/>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504000" y="301320"/>
            <a:ext cx="9072000" cy="1261800"/>
          </a:xfrm>
          <a:prstGeom prst="rect">
            <a:avLst/>
          </a:prstGeom>
          <a:noFill/>
          <a:ln w="0">
            <a:noFill/>
          </a:ln>
        </p:spPr>
        <p:txBody>
          <a:bodyPr lIns="0" rIns="0" tIns="0" bIns="0" anchor="ctr">
            <a:noAutofit/>
          </a:bodyPr>
          <a:p>
            <a:pPr algn="ctr">
              <a:buNone/>
            </a:pPr>
            <a:endParaRPr b="0" lang="nb-NO" sz="4400" spc="-1" strike="noStrike">
              <a:latin typeface="Arial"/>
            </a:endParaRPr>
          </a:p>
        </p:txBody>
      </p:sp>
      <p:sp>
        <p:nvSpPr>
          <p:cNvPr id="61" name="PlaceHolder 2"/>
          <p:cNvSpPr>
            <a:spLocks noGrp="1"/>
          </p:cNvSpPr>
          <p:nvPr>
            <p:ph/>
          </p:nvPr>
        </p:nvSpPr>
        <p:spPr>
          <a:xfrm>
            <a:off x="504000" y="1768680"/>
            <a:ext cx="4426920" cy="4384080"/>
          </a:xfrm>
          <a:prstGeom prst="rect">
            <a:avLst/>
          </a:prstGeom>
          <a:noFill/>
          <a:ln w="0">
            <a:noFill/>
          </a:ln>
        </p:spPr>
        <p:txBody>
          <a:bodyPr lIns="0" rIns="0" tIns="0" bIns="0" anchor="t">
            <a:normAutofit/>
          </a:bodyPr>
          <a:p>
            <a:endParaRPr b="0" lang="nb-NO" sz="3200" spc="-1" strike="noStrike">
              <a:latin typeface="Arial"/>
            </a:endParaRPr>
          </a:p>
        </p:txBody>
      </p:sp>
      <p:sp>
        <p:nvSpPr>
          <p:cNvPr id="62" name="PlaceHolder 3"/>
          <p:cNvSpPr>
            <a:spLocks noGrp="1"/>
          </p:cNvSpPr>
          <p:nvPr>
            <p:ph/>
          </p:nvPr>
        </p:nvSpPr>
        <p:spPr>
          <a:xfrm>
            <a:off x="5152680" y="1768680"/>
            <a:ext cx="4426920" cy="2090880"/>
          </a:xfrm>
          <a:prstGeom prst="rect">
            <a:avLst/>
          </a:prstGeom>
          <a:noFill/>
          <a:ln w="0">
            <a:noFill/>
          </a:ln>
        </p:spPr>
        <p:txBody>
          <a:bodyPr lIns="0" rIns="0" tIns="0" bIns="0" anchor="t">
            <a:normAutofit/>
          </a:bodyPr>
          <a:p>
            <a:endParaRPr b="0" lang="nb-NO" sz="3200" spc="-1" strike="noStrike">
              <a:latin typeface="Arial"/>
            </a:endParaRPr>
          </a:p>
        </p:txBody>
      </p:sp>
      <p:sp>
        <p:nvSpPr>
          <p:cNvPr id="63" name="PlaceHolder 4"/>
          <p:cNvSpPr>
            <a:spLocks noGrp="1"/>
          </p:cNvSpPr>
          <p:nvPr>
            <p:ph/>
          </p:nvPr>
        </p:nvSpPr>
        <p:spPr>
          <a:xfrm>
            <a:off x="5152680" y="4058640"/>
            <a:ext cx="4426920" cy="2090880"/>
          </a:xfrm>
          <a:prstGeom prst="rect">
            <a:avLst/>
          </a:prstGeom>
          <a:noFill/>
          <a:ln w="0">
            <a:noFill/>
          </a:ln>
        </p:spPr>
        <p:txBody>
          <a:bodyPr lIns="0" rIns="0" tIns="0" bIns="0" anchor="t">
            <a:normAutofit/>
          </a:bodyPr>
          <a:p>
            <a:endParaRPr b="0" lang="nb-NO"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468B773F-C564-4193-9D04-66DDA2E0B299}" type="slidenum">
              <a:t>&lt;#&gt;</a:t>
            </a:fld>
          </a:p>
        </p:txBody>
      </p:sp>
      <p:sp>
        <p:nvSpPr>
          <p:cNvPr id="8" name="PlaceHolder 7"/>
          <p:cNvSpPr>
            <a:spLocks noGrp="1"/>
          </p:cNvSpPr>
          <p:nvPr>
            <p:ph type="dt" idx="6"/>
          </p:nvPr>
        </p:nvSpPr>
        <p:spPr/>
        <p:txBody>
          <a:bodyPr/>
          <a:p>
            <a:r>
              <a:rPr lang="nb-NO"/>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504000" y="301320"/>
            <a:ext cx="9072000" cy="1261800"/>
          </a:xfrm>
          <a:prstGeom prst="rect">
            <a:avLst/>
          </a:prstGeom>
          <a:noFill/>
          <a:ln w="0">
            <a:noFill/>
          </a:ln>
        </p:spPr>
        <p:txBody>
          <a:bodyPr lIns="0" rIns="0" tIns="0" bIns="0" anchor="ctr">
            <a:noAutofit/>
          </a:bodyPr>
          <a:p>
            <a:pPr algn="ctr">
              <a:buNone/>
            </a:pPr>
            <a:endParaRPr b="0" lang="nb-NO" sz="4400" spc="-1" strike="noStrike">
              <a:latin typeface="Arial"/>
            </a:endParaRPr>
          </a:p>
        </p:txBody>
      </p:sp>
      <p:sp>
        <p:nvSpPr>
          <p:cNvPr id="65" name="PlaceHolder 2"/>
          <p:cNvSpPr>
            <a:spLocks noGrp="1"/>
          </p:cNvSpPr>
          <p:nvPr>
            <p:ph/>
          </p:nvPr>
        </p:nvSpPr>
        <p:spPr>
          <a:xfrm>
            <a:off x="504000" y="1768680"/>
            <a:ext cx="4426920" cy="2090880"/>
          </a:xfrm>
          <a:prstGeom prst="rect">
            <a:avLst/>
          </a:prstGeom>
          <a:noFill/>
          <a:ln w="0">
            <a:noFill/>
          </a:ln>
        </p:spPr>
        <p:txBody>
          <a:bodyPr lIns="0" rIns="0" tIns="0" bIns="0" anchor="t">
            <a:normAutofit/>
          </a:bodyPr>
          <a:p>
            <a:endParaRPr b="0" lang="nb-NO" sz="3200" spc="-1" strike="noStrike">
              <a:latin typeface="Arial"/>
            </a:endParaRPr>
          </a:p>
        </p:txBody>
      </p:sp>
      <p:sp>
        <p:nvSpPr>
          <p:cNvPr id="66" name="PlaceHolder 3"/>
          <p:cNvSpPr>
            <a:spLocks noGrp="1"/>
          </p:cNvSpPr>
          <p:nvPr>
            <p:ph/>
          </p:nvPr>
        </p:nvSpPr>
        <p:spPr>
          <a:xfrm>
            <a:off x="5152680" y="1768680"/>
            <a:ext cx="4426920" cy="2090880"/>
          </a:xfrm>
          <a:prstGeom prst="rect">
            <a:avLst/>
          </a:prstGeom>
          <a:noFill/>
          <a:ln w="0">
            <a:noFill/>
          </a:ln>
        </p:spPr>
        <p:txBody>
          <a:bodyPr lIns="0" rIns="0" tIns="0" bIns="0" anchor="t">
            <a:normAutofit/>
          </a:bodyPr>
          <a:p>
            <a:endParaRPr b="0" lang="nb-NO" sz="3200" spc="-1" strike="noStrike">
              <a:latin typeface="Arial"/>
            </a:endParaRPr>
          </a:p>
        </p:txBody>
      </p:sp>
      <p:sp>
        <p:nvSpPr>
          <p:cNvPr id="67" name="PlaceHolder 4"/>
          <p:cNvSpPr>
            <a:spLocks noGrp="1"/>
          </p:cNvSpPr>
          <p:nvPr>
            <p:ph/>
          </p:nvPr>
        </p:nvSpPr>
        <p:spPr>
          <a:xfrm>
            <a:off x="504000" y="4058640"/>
            <a:ext cx="9072000" cy="2090880"/>
          </a:xfrm>
          <a:prstGeom prst="rect">
            <a:avLst/>
          </a:prstGeom>
          <a:noFill/>
          <a:ln w="0">
            <a:noFill/>
          </a:ln>
        </p:spPr>
        <p:txBody>
          <a:bodyPr lIns="0" rIns="0" tIns="0" bIns="0" anchor="t">
            <a:normAutofit/>
          </a:bodyPr>
          <a:p>
            <a:endParaRPr b="0" lang="nb-NO"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629AF047-2563-4122-BA49-593F07B00FB8}" type="slidenum">
              <a:t>&lt;#&gt;</a:t>
            </a:fld>
          </a:p>
        </p:txBody>
      </p:sp>
      <p:sp>
        <p:nvSpPr>
          <p:cNvPr id="8" name="PlaceHolder 7"/>
          <p:cNvSpPr>
            <a:spLocks noGrp="1"/>
          </p:cNvSpPr>
          <p:nvPr>
            <p:ph type="dt" idx="6"/>
          </p:nvPr>
        </p:nvSpPr>
        <p:spPr/>
        <p:txBody>
          <a:bodyPr/>
          <a:p>
            <a:r>
              <a:rPr lang="nb-NO"/>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504000" y="301320"/>
            <a:ext cx="9072000" cy="1261800"/>
          </a:xfrm>
          <a:prstGeom prst="rect">
            <a:avLst/>
          </a:prstGeom>
          <a:noFill/>
          <a:ln w="0">
            <a:noFill/>
          </a:ln>
        </p:spPr>
        <p:txBody>
          <a:bodyPr lIns="0" rIns="0" tIns="0" bIns="0" anchor="ctr">
            <a:noAutofit/>
          </a:bodyPr>
          <a:p>
            <a:pPr algn="ctr">
              <a:buNone/>
            </a:pPr>
            <a:endParaRPr b="0" lang="nb-NO" sz="4400" spc="-1" strike="noStrike">
              <a:latin typeface="Arial"/>
            </a:endParaRPr>
          </a:p>
        </p:txBody>
      </p:sp>
      <p:sp>
        <p:nvSpPr>
          <p:cNvPr id="69" name="PlaceHolder 2"/>
          <p:cNvSpPr>
            <a:spLocks noGrp="1"/>
          </p:cNvSpPr>
          <p:nvPr>
            <p:ph/>
          </p:nvPr>
        </p:nvSpPr>
        <p:spPr>
          <a:xfrm>
            <a:off x="504000" y="1768680"/>
            <a:ext cx="9072000" cy="2090880"/>
          </a:xfrm>
          <a:prstGeom prst="rect">
            <a:avLst/>
          </a:prstGeom>
          <a:noFill/>
          <a:ln w="0">
            <a:noFill/>
          </a:ln>
        </p:spPr>
        <p:txBody>
          <a:bodyPr lIns="0" rIns="0" tIns="0" bIns="0" anchor="t">
            <a:normAutofit/>
          </a:bodyPr>
          <a:p>
            <a:endParaRPr b="0" lang="nb-NO" sz="3200" spc="-1" strike="noStrike">
              <a:latin typeface="Arial"/>
            </a:endParaRPr>
          </a:p>
        </p:txBody>
      </p:sp>
      <p:sp>
        <p:nvSpPr>
          <p:cNvPr id="70" name="PlaceHolder 3"/>
          <p:cNvSpPr>
            <a:spLocks noGrp="1"/>
          </p:cNvSpPr>
          <p:nvPr>
            <p:ph/>
          </p:nvPr>
        </p:nvSpPr>
        <p:spPr>
          <a:xfrm>
            <a:off x="504000" y="4058640"/>
            <a:ext cx="9072000" cy="2090880"/>
          </a:xfrm>
          <a:prstGeom prst="rect">
            <a:avLst/>
          </a:prstGeom>
          <a:noFill/>
          <a:ln w="0">
            <a:noFill/>
          </a:ln>
        </p:spPr>
        <p:txBody>
          <a:bodyPr lIns="0" rIns="0" tIns="0" bIns="0" anchor="t">
            <a:normAutofit/>
          </a:bodyPr>
          <a:p>
            <a:endParaRPr b="0" lang="nb-NO" sz="3200" spc="-1" strike="noStrike">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7FCE9A24-D6DF-467C-B711-EA4144448AB6}" type="slidenum">
              <a:t>&lt;#&gt;</a:t>
            </a:fld>
          </a:p>
        </p:txBody>
      </p:sp>
      <p:sp>
        <p:nvSpPr>
          <p:cNvPr id="7" name="PlaceHolder 6"/>
          <p:cNvSpPr>
            <a:spLocks noGrp="1"/>
          </p:cNvSpPr>
          <p:nvPr>
            <p:ph type="dt" idx="6"/>
          </p:nvPr>
        </p:nvSpPr>
        <p:spPr/>
        <p:txBody>
          <a:bodyPr/>
          <a:p>
            <a:r>
              <a:rPr lang="nb-NO"/>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504000" y="301320"/>
            <a:ext cx="9072000" cy="1261800"/>
          </a:xfrm>
          <a:prstGeom prst="rect">
            <a:avLst/>
          </a:prstGeom>
          <a:noFill/>
          <a:ln w="0">
            <a:noFill/>
          </a:ln>
        </p:spPr>
        <p:txBody>
          <a:bodyPr lIns="0" rIns="0" tIns="0" bIns="0" anchor="ctr">
            <a:noAutofit/>
          </a:bodyPr>
          <a:p>
            <a:pPr algn="ctr">
              <a:buNone/>
            </a:pPr>
            <a:endParaRPr b="0" lang="nb-NO" sz="4400" spc="-1" strike="noStrike">
              <a:latin typeface="Arial"/>
            </a:endParaRPr>
          </a:p>
        </p:txBody>
      </p:sp>
      <p:sp>
        <p:nvSpPr>
          <p:cNvPr id="72" name="PlaceHolder 2"/>
          <p:cNvSpPr>
            <a:spLocks noGrp="1"/>
          </p:cNvSpPr>
          <p:nvPr>
            <p:ph/>
          </p:nvPr>
        </p:nvSpPr>
        <p:spPr>
          <a:xfrm>
            <a:off x="504000" y="1768680"/>
            <a:ext cx="4426920" cy="2090880"/>
          </a:xfrm>
          <a:prstGeom prst="rect">
            <a:avLst/>
          </a:prstGeom>
          <a:noFill/>
          <a:ln w="0">
            <a:noFill/>
          </a:ln>
        </p:spPr>
        <p:txBody>
          <a:bodyPr lIns="0" rIns="0" tIns="0" bIns="0" anchor="t">
            <a:normAutofit/>
          </a:bodyPr>
          <a:p>
            <a:endParaRPr b="0" lang="nb-NO" sz="3200" spc="-1" strike="noStrike">
              <a:latin typeface="Arial"/>
            </a:endParaRPr>
          </a:p>
        </p:txBody>
      </p:sp>
      <p:sp>
        <p:nvSpPr>
          <p:cNvPr id="73" name="PlaceHolder 3"/>
          <p:cNvSpPr>
            <a:spLocks noGrp="1"/>
          </p:cNvSpPr>
          <p:nvPr>
            <p:ph/>
          </p:nvPr>
        </p:nvSpPr>
        <p:spPr>
          <a:xfrm>
            <a:off x="5152680" y="1768680"/>
            <a:ext cx="4426920" cy="2090880"/>
          </a:xfrm>
          <a:prstGeom prst="rect">
            <a:avLst/>
          </a:prstGeom>
          <a:noFill/>
          <a:ln w="0">
            <a:noFill/>
          </a:ln>
        </p:spPr>
        <p:txBody>
          <a:bodyPr lIns="0" rIns="0" tIns="0" bIns="0" anchor="t">
            <a:normAutofit/>
          </a:bodyPr>
          <a:p>
            <a:endParaRPr b="0" lang="nb-NO" sz="3200" spc="-1" strike="noStrike">
              <a:latin typeface="Arial"/>
            </a:endParaRPr>
          </a:p>
        </p:txBody>
      </p:sp>
      <p:sp>
        <p:nvSpPr>
          <p:cNvPr id="74" name="PlaceHolder 4"/>
          <p:cNvSpPr>
            <a:spLocks noGrp="1"/>
          </p:cNvSpPr>
          <p:nvPr>
            <p:ph/>
          </p:nvPr>
        </p:nvSpPr>
        <p:spPr>
          <a:xfrm>
            <a:off x="504000" y="4058640"/>
            <a:ext cx="4426920" cy="2090880"/>
          </a:xfrm>
          <a:prstGeom prst="rect">
            <a:avLst/>
          </a:prstGeom>
          <a:noFill/>
          <a:ln w="0">
            <a:noFill/>
          </a:ln>
        </p:spPr>
        <p:txBody>
          <a:bodyPr lIns="0" rIns="0" tIns="0" bIns="0" anchor="t">
            <a:normAutofit/>
          </a:bodyPr>
          <a:p>
            <a:endParaRPr b="0" lang="nb-NO" sz="3200" spc="-1" strike="noStrike">
              <a:latin typeface="Arial"/>
            </a:endParaRPr>
          </a:p>
        </p:txBody>
      </p:sp>
      <p:sp>
        <p:nvSpPr>
          <p:cNvPr id="75" name="PlaceHolder 5"/>
          <p:cNvSpPr>
            <a:spLocks noGrp="1"/>
          </p:cNvSpPr>
          <p:nvPr>
            <p:ph/>
          </p:nvPr>
        </p:nvSpPr>
        <p:spPr>
          <a:xfrm>
            <a:off x="5152680" y="4058640"/>
            <a:ext cx="4426920" cy="2090880"/>
          </a:xfrm>
          <a:prstGeom prst="rect">
            <a:avLst/>
          </a:prstGeom>
          <a:noFill/>
          <a:ln w="0">
            <a:noFill/>
          </a:ln>
        </p:spPr>
        <p:txBody>
          <a:bodyPr lIns="0" rIns="0" tIns="0" bIns="0" anchor="t">
            <a:normAutofit/>
          </a:bodyPr>
          <a:p>
            <a:endParaRPr b="0" lang="nb-NO" sz="3200" spc="-1" strike="noStrike">
              <a:latin typeface="Arial"/>
            </a:endParaRPr>
          </a:p>
        </p:txBody>
      </p:sp>
      <p:sp>
        <p:nvSpPr>
          <p:cNvPr id="7" name="PlaceHolder 6"/>
          <p:cNvSpPr>
            <a:spLocks noGrp="1"/>
          </p:cNvSpPr>
          <p:nvPr>
            <p:ph type="ftr" idx="4"/>
          </p:nvPr>
        </p:nvSpPr>
        <p:spPr/>
        <p:txBody>
          <a:bodyPr/>
          <a:p>
            <a:r>
              <a:t>Footer</a:t>
            </a:r>
          </a:p>
        </p:txBody>
      </p:sp>
      <p:sp>
        <p:nvSpPr>
          <p:cNvPr id="8" name="PlaceHolder 7"/>
          <p:cNvSpPr>
            <a:spLocks noGrp="1"/>
          </p:cNvSpPr>
          <p:nvPr>
            <p:ph type="sldNum" idx="5"/>
          </p:nvPr>
        </p:nvSpPr>
        <p:spPr/>
        <p:txBody>
          <a:bodyPr/>
          <a:p>
            <a:fld id="{95B718B4-1E76-4DB4-9F68-8D041527A902}" type="slidenum">
              <a:t>&lt;#&gt;</a:t>
            </a:fld>
          </a:p>
        </p:txBody>
      </p:sp>
      <p:sp>
        <p:nvSpPr>
          <p:cNvPr id="9" name="PlaceHolder 8"/>
          <p:cNvSpPr>
            <a:spLocks noGrp="1"/>
          </p:cNvSpPr>
          <p:nvPr>
            <p:ph type="dt" idx="6"/>
          </p:nvPr>
        </p:nvSpPr>
        <p:spPr/>
        <p:txBody>
          <a:bodyPr/>
          <a:p>
            <a:r>
              <a:rPr lang="nb-NO"/>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504000" y="301320"/>
            <a:ext cx="9072000" cy="1261800"/>
          </a:xfrm>
          <a:prstGeom prst="rect">
            <a:avLst/>
          </a:prstGeom>
          <a:noFill/>
          <a:ln w="0">
            <a:noFill/>
          </a:ln>
        </p:spPr>
        <p:txBody>
          <a:bodyPr lIns="0" rIns="0" tIns="0" bIns="0" anchor="ctr">
            <a:noAutofit/>
          </a:bodyPr>
          <a:p>
            <a:pPr algn="ctr">
              <a:buNone/>
            </a:pPr>
            <a:endParaRPr b="0" lang="nb-NO" sz="4400" spc="-1" strike="noStrike">
              <a:latin typeface="Arial"/>
            </a:endParaRPr>
          </a:p>
        </p:txBody>
      </p:sp>
      <p:sp>
        <p:nvSpPr>
          <p:cNvPr id="77" name="PlaceHolder 2"/>
          <p:cNvSpPr>
            <a:spLocks noGrp="1"/>
          </p:cNvSpPr>
          <p:nvPr>
            <p:ph/>
          </p:nvPr>
        </p:nvSpPr>
        <p:spPr>
          <a:xfrm>
            <a:off x="504000" y="1768680"/>
            <a:ext cx="2921040" cy="2090880"/>
          </a:xfrm>
          <a:prstGeom prst="rect">
            <a:avLst/>
          </a:prstGeom>
          <a:noFill/>
          <a:ln w="0">
            <a:noFill/>
          </a:ln>
        </p:spPr>
        <p:txBody>
          <a:bodyPr lIns="0" rIns="0" tIns="0" bIns="0" anchor="t">
            <a:normAutofit/>
          </a:bodyPr>
          <a:p>
            <a:endParaRPr b="0" lang="nb-NO" sz="3200" spc="-1" strike="noStrike">
              <a:latin typeface="Arial"/>
            </a:endParaRPr>
          </a:p>
        </p:txBody>
      </p:sp>
      <p:sp>
        <p:nvSpPr>
          <p:cNvPr id="78" name="PlaceHolder 3"/>
          <p:cNvSpPr>
            <a:spLocks noGrp="1"/>
          </p:cNvSpPr>
          <p:nvPr>
            <p:ph/>
          </p:nvPr>
        </p:nvSpPr>
        <p:spPr>
          <a:xfrm>
            <a:off x="3571560" y="1768680"/>
            <a:ext cx="2921040" cy="2090880"/>
          </a:xfrm>
          <a:prstGeom prst="rect">
            <a:avLst/>
          </a:prstGeom>
          <a:noFill/>
          <a:ln w="0">
            <a:noFill/>
          </a:ln>
        </p:spPr>
        <p:txBody>
          <a:bodyPr lIns="0" rIns="0" tIns="0" bIns="0" anchor="t">
            <a:normAutofit/>
          </a:bodyPr>
          <a:p>
            <a:endParaRPr b="0" lang="nb-NO" sz="3200" spc="-1" strike="noStrike">
              <a:latin typeface="Arial"/>
            </a:endParaRPr>
          </a:p>
        </p:txBody>
      </p:sp>
      <p:sp>
        <p:nvSpPr>
          <p:cNvPr id="79" name="PlaceHolder 4"/>
          <p:cNvSpPr>
            <a:spLocks noGrp="1"/>
          </p:cNvSpPr>
          <p:nvPr>
            <p:ph/>
          </p:nvPr>
        </p:nvSpPr>
        <p:spPr>
          <a:xfrm>
            <a:off x="6639120" y="1768680"/>
            <a:ext cx="2921040" cy="2090880"/>
          </a:xfrm>
          <a:prstGeom prst="rect">
            <a:avLst/>
          </a:prstGeom>
          <a:noFill/>
          <a:ln w="0">
            <a:noFill/>
          </a:ln>
        </p:spPr>
        <p:txBody>
          <a:bodyPr lIns="0" rIns="0" tIns="0" bIns="0" anchor="t">
            <a:normAutofit/>
          </a:bodyPr>
          <a:p>
            <a:endParaRPr b="0" lang="nb-NO" sz="3200" spc="-1" strike="noStrike">
              <a:latin typeface="Arial"/>
            </a:endParaRPr>
          </a:p>
        </p:txBody>
      </p:sp>
      <p:sp>
        <p:nvSpPr>
          <p:cNvPr id="80" name="PlaceHolder 5"/>
          <p:cNvSpPr>
            <a:spLocks noGrp="1"/>
          </p:cNvSpPr>
          <p:nvPr>
            <p:ph/>
          </p:nvPr>
        </p:nvSpPr>
        <p:spPr>
          <a:xfrm>
            <a:off x="504000" y="4058640"/>
            <a:ext cx="2921040" cy="2090880"/>
          </a:xfrm>
          <a:prstGeom prst="rect">
            <a:avLst/>
          </a:prstGeom>
          <a:noFill/>
          <a:ln w="0">
            <a:noFill/>
          </a:ln>
        </p:spPr>
        <p:txBody>
          <a:bodyPr lIns="0" rIns="0" tIns="0" bIns="0" anchor="t">
            <a:normAutofit/>
          </a:bodyPr>
          <a:p>
            <a:endParaRPr b="0" lang="nb-NO" sz="3200" spc="-1" strike="noStrike">
              <a:latin typeface="Arial"/>
            </a:endParaRPr>
          </a:p>
        </p:txBody>
      </p:sp>
      <p:sp>
        <p:nvSpPr>
          <p:cNvPr id="81" name="PlaceHolder 6"/>
          <p:cNvSpPr>
            <a:spLocks noGrp="1"/>
          </p:cNvSpPr>
          <p:nvPr>
            <p:ph/>
          </p:nvPr>
        </p:nvSpPr>
        <p:spPr>
          <a:xfrm>
            <a:off x="3571560" y="4058640"/>
            <a:ext cx="2921040" cy="2090880"/>
          </a:xfrm>
          <a:prstGeom prst="rect">
            <a:avLst/>
          </a:prstGeom>
          <a:noFill/>
          <a:ln w="0">
            <a:noFill/>
          </a:ln>
        </p:spPr>
        <p:txBody>
          <a:bodyPr lIns="0" rIns="0" tIns="0" bIns="0" anchor="t">
            <a:normAutofit/>
          </a:bodyPr>
          <a:p>
            <a:endParaRPr b="0" lang="nb-NO" sz="3200" spc="-1" strike="noStrike">
              <a:latin typeface="Arial"/>
            </a:endParaRPr>
          </a:p>
        </p:txBody>
      </p:sp>
      <p:sp>
        <p:nvSpPr>
          <p:cNvPr id="82" name="PlaceHolder 7"/>
          <p:cNvSpPr>
            <a:spLocks noGrp="1"/>
          </p:cNvSpPr>
          <p:nvPr>
            <p:ph/>
          </p:nvPr>
        </p:nvSpPr>
        <p:spPr>
          <a:xfrm>
            <a:off x="6639120" y="4058640"/>
            <a:ext cx="2921040" cy="2090880"/>
          </a:xfrm>
          <a:prstGeom prst="rect">
            <a:avLst/>
          </a:prstGeom>
          <a:noFill/>
          <a:ln w="0">
            <a:noFill/>
          </a:ln>
        </p:spPr>
        <p:txBody>
          <a:bodyPr lIns="0" rIns="0" tIns="0" bIns="0" anchor="t">
            <a:normAutofit/>
          </a:bodyPr>
          <a:p>
            <a:endParaRPr b="0" lang="nb-NO" sz="3200" spc="-1" strike="noStrike">
              <a:latin typeface="Arial"/>
            </a:endParaRPr>
          </a:p>
        </p:txBody>
      </p:sp>
      <p:sp>
        <p:nvSpPr>
          <p:cNvPr id="9" name="PlaceHolder 8"/>
          <p:cNvSpPr>
            <a:spLocks noGrp="1"/>
          </p:cNvSpPr>
          <p:nvPr>
            <p:ph type="ftr" idx="4"/>
          </p:nvPr>
        </p:nvSpPr>
        <p:spPr/>
        <p:txBody>
          <a:bodyPr/>
          <a:p>
            <a:r>
              <a:t>Footer</a:t>
            </a:r>
          </a:p>
        </p:txBody>
      </p:sp>
      <p:sp>
        <p:nvSpPr>
          <p:cNvPr id="10" name="PlaceHolder 9"/>
          <p:cNvSpPr>
            <a:spLocks noGrp="1"/>
          </p:cNvSpPr>
          <p:nvPr>
            <p:ph type="sldNum" idx="5"/>
          </p:nvPr>
        </p:nvSpPr>
        <p:spPr/>
        <p:txBody>
          <a:bodyPr/>
          <a:p>
            <a:fld id="{B8D84534-0682-46C7-8BF6-01BA69B6175C}" type="slidenum">
              <a:t>&lt;#&gt;</a:t>
            </a:fld>
          </a:p>
        </p:txBody>
      </p:sp>
      <p:sp>
        <p:nvSpPr>
          <p:cNvPr id="11" name="PlaceHolder 10"/>
          <p:cNvSpPr>
            <a:spLocks noGrp="1"/>
          </p:cNvSpPr>
          <p:nvPr>
            <p:ph type="dt" idx="6"/>
          </p:nvPr>
        </p:nvSpPr>
        <p:spPr/>
        <p:txBody>
          <a:bodyPr/>
          <a:p>
            <a:r>
              <a:rPr lang="nb-NO"/>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504000" y="301320"/>
            <a:ext cx="9072000" cy="1261800"/>
          </a:xfrm>
          <a:prstGeom prst="rect">
            <a:avLst/>
          </a:prstGeom>
          <a:noFill/>
          <a:ln w="0">
            <a:noFill/>
          </a:ln>
        </p:spPr>
        <p:txBody>
          <a:bodyPr lIns="0" rIns="0" tIns="0" bIns="0" anchor="ctr">
            <a:noAutofit/>
          </a:bodyPr>
          <a:p>
            <a:pPr algn="ctr">
              <a:buNone/>
            </a:pPr>
            <a:endParaRPr b="0" lang="nb-NO" sz="4400" spc="-1" strike="noStrike">
              <a:latin typeface="Arial"/>
            </a:endParaRPr>
          </a:p>
        </p:txBody>
      </p:sp>
      <p:sp>
        <p:nvSpPr>
          <p:cNvPr id="9" name="PlaceHolder 2"/>
          <p:cNvSpPr>
            <a:spLocks noGrp="1"/>
          </p:cNvSpPr>
          <p:nvPr>
            <p:ph/>
          </p:nvPr>
        </p:nvSpPr>
        <p:spPr>
          <a:xfrm>
            <a:off x="504000" y="1768680"/>
            <a:ext cx="9072000" cy="4384080"/>
          </a:xfrm>
          <a:prstGeom prst="rect">
            <a:avLst/>
          </a:prstGeom>
          <a:noFill/>
          <a:ln w="0">
            <a:noFill/>
          </a:ln>
        </p:spPr>
        <p:txBody>
          <a:bodyPr lIns="0" rIns="0" tIns="0" bIns="0" anchor="t">
            <a:normAutofit/>
          </a:bodyPr>
          <a:p>
            <a:endParaRPr b="0" lang="nb-NO"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5940CA2A-7B4B-49F3-9D48-8DD44E6F5650}" type="slidenum">
              <a:t>&lt;#&gt;</a:t>
            </a:fld>
          </a:p>
        </p:txBody>
      </p:sp>
      <p:sp>
        <p:nvSpPr>
          <p:cNvPr id="6" name="PlaceHolder 5"/>
          <p:cNvSpPr>
            <a:spLocks noGrp="1"/>
          </p:cNvSpPr>
          <p:nvPr>
            <p:ph type="dt" idx="3"/>
          </p:nvPr>
        </p:nvSpPr>
        <p:spPr/>
        <p:txBody>
          <a:bodyPr/>
          <a:p>
            <a:r>
              <a:rPr lang="nb-NO"/>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504000" y="301320"/>
            <a:ext cx="9072000" cy="1261800"/>
          </a:xfrm>
          <a:prstGeom prst="rect">
            <a:avLst/>
          </a:prstGeom>
          <a:noFill/>
          <a:ln w="0">
            <a:noFill/>
          </a:ln>
        </p:spPr>
        <p:txBody>
          <a:bodyPr lIns="0" rIns="0" tIns="0" bIns="0" anchor="ctr">
            <a:noAutofit/>
          </a:bodyPr>
          <a:p>
            <a:pPr algn="ctr">
              <a:buNone/>
            </a:pPr>
            <a:endParaRPr b="0" lang="nb-NO" sz="4400" spc="-1" strike="noStrike">
              <a:latin typeface="Arial"/>
            </a:endParaRPr>
          </a:p>
        </p:txBody>
      </p:sp>
      <p:sp>
        <p:nvSpPr>
          <p:cNvPr id="11" name="PlaceHolder 2"/>
          <p:cNvSpPr>
            <a:spLocks noGrp="1"/>
          </p:cNvSpPr>
          <p:nvPr>
            <p:ph/>
          </p:nvPr>
        </p:nvSpPr>
        <p:spPr>
          <a:xfrm>
            <a:off x="504000" y="1768680"/>
            <a:ext cx="4426920" cy="4384080"/>
          </a:xfrm>
          <a:prstGeom prst="rect">
            <a:avLst/>
          </a:prstGeom>
          <a:noFill/>
          <a:ln w="0">
            <a:noFill/>
          </a:ln>
        </p:spPr>
        <p:txBody>
          <a:bodyPr lIns="0" rIns="0" tIns="0" bIns="0" anchor="t">
            <a:normAutofit/>
          </a:bodyPr>
          <a:p>
            <a:endParaRPr b="0" lang="nb-NO" sz="3200" spc="-1" strike="noStrike">
              <a:latin typeface="Arial"/>
            </a:endParaRPr>
          </a:p>
        </p:txBody>
      </p:sp>
      <p:sp>
        <p:nvSpPr>
          <p:cNvPr id="12" name="PlaceHolder 3"/>
          <p:cNvSpPr>
            <a:spLocks noGrp="1"/>
          </p:cNvSpPr>
          <p:nvPr>
            <p:ph/>
          </p:nvPr>
        </p:nvSpPr>
        <p:spPr>
          <a:xfrm>
            <a:off x="5152680" y="1768680"/>
            <a:ext cx="4426920" cy="4384080"/>
          </a:xfrm>
          <a:prstGeom prst="rect">
            <a:avLst/>
          </a:prstGeom>
          <a:noFill/>
          <a:ln w="0">
            <a:noFill/>
          </a:ln>
        </p:spPr>
        <p:txBody>
          <a:bodyPr lIns="0" rIns="0" tIns="0" bIns="0" anchor="t">
            <a:normAutofit/>
          </a:bodyPr>
          <a:p>
            <a:endParaRPr b="0" lang="nb-NO"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1928E0C1-1387-4E07-BEF5-BADD6F066D43}" type="slidenum">
              <a:t>&lt;#&gt;</a:t>
            </a:fld>
          </a:p>
        </p:txBody>
      </p:sp>
      <p:sp>
        <p:nvSpPr>
          <p:cNvPr id="7" name="PlaceHolder 6"/>
          <p:cNvSpPr>
            <a:spLocks noGrp="1"/>
          </p:cNvSpPr>
          <p:nvPr>
            <p:ph type="dt" idx="3"/>
          </p:nvPr>
        </p:nvSpPr>
        <p:spPr/>
        <p:txBody>
          <a:bodyPr/>
          <a:p>
            <a:r>
              <a:rPr lang="nb-NO"/>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504000" y="301320"/>
            <a:ext cx="9072000" cy="1261800"/>
          </a:xfrm>
          <a:prstGeom prst="rect">
            <a:avLst/>
          </a:prstGeom>
          <a:noFill/>
          <a:ln w="0">
            <a:noFill/>
          </a:ln>
        </p:spPr>
        <p:txBody>
          <a:bodyPr lIns="0" rIns="0" tIns="0" bIns="0" anchor="ctr">
            <a:noAutofit/>
          </a:bodyPr>
          <a:p>
            <a:pPr algn="ctr">
              <a:buNone/>
            </a:pPr>
            <a:endParaRPr b="0" lang="nb-NO" sz="44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F6229B78-E0BA-40E2-B39F-A9F70E9A7C1F}" type="slidenum">
              <a:t>&lt;#&gt;</a:t>
            </a:fld>
          </a:p>
        </p:txBody>
      </p:sp>
      <p:sp>
        <p:nvSpPr>
          <p:cNvPr id="5" name="PlaceHolder 4"/>
          <p:cNvSpPr>
            <a:spLocks noGrp="1"/>
          </p:cNvSpPr>
          <p:nvPr>
            <p:ph type="dt" idx="3"/>
          </p:nvPr>
        </p:nvSpPr>
        <p:spPr/>
        <p:txBody>
          <a:bodyPr/>
          <a:p>
            <a:r>
              <a:rPr lang="nb-NO"/>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504000" y="301320"/>
            <a:ext cx="9072000" cy="5850360"/>
          </a:xfrm>
          <a:prstGeom prst="rect">
            <a:avLst/>
          </a:prstGeom>
          <a:noFill/>
          <a:ln w="0">
            <a:noFill/>
          </a:ln>
        </p:spPr>
        <p:txBody>
          <a:bodyPr lIns="0" rIns="0" tIns="0" bIns="0" anchor="ctr">
            <a:noAutofit/>
          </a:bodyPr>
          <a:p>
            <a:pPr algn="ctr">
              <a:buNone/>
            </a:pPr>
            <a:endParaRPr b="0" lang="nb-NO" sz="32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CB8C5A33-C6B6-41CE-A65C-73611B54AB2A}" type="slidenum">
              <a:t>&lt;#&gt;</a:t>
            </a:fld>
          </a:p>
        </p:txBody>
      </p:sp>
      <p:sp>
        <p:nvSpPr>
          <p:cNvPr id="5" name="PlaceHolder 4"/>
          <p:cNvSpPr>
            <a:spLocks noGrp="1"/>
          </p:cNvSpPr>
          <p:nvPr>
            <p:ph type="dt" idx="3"/>
          </p:nvPr>
        </p:nvSpPr>
        <p:spPr/>
        <p:txBody>
          <a:bodyPr/>
          <a:p>
            <a:r>
              <a:rPr lang="nb-NO"/>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504000" y="301320"/>
            <a:ext cx="9072000" cy="1261800"/>
          </a:xfrm>
          <a:prstGeom prst="rect">
            <a:avLst/>
          </a:prstGeom>
          <a:noFill/>
          <a:ln w="0">
            <a:noFill/>
          </a:ln>
        </p:spPr>
        <p:txBody>
          <a:bodyPr lIns="0" rIns="0" tIns="0" bIns="0" anchor="ctr">
            <a:noAutofit/>
          </a:bodyPr>
          <a:p>
            <a:pPr algn="ctr">
              <a:buNone/>
            </a:pPr>
            <a:endParaRPr b="0" lang="nb-NO" sz="4400" spc="-1" strike="noStrike">
              <a:latin typeface="Arial"/>
            </a:endParaRPr>
          </a:p>
        </p:txBody>
      </p:sp>
      <p:sp>
        <p:nvSpPr>
          <p:cNvPr id="16" name="PlaceHolder 2"/>
          <p:cNvSpPr>
            <a:spLocks noGrp="1"/>
          </p:cNvSpPr>
          <p:nvPr>
            <p:ph/>
          </p:nvPr>
        </p:nvSpPr>
        <p:spPr>
          <a:xfrm>
            <a:off x="504000" y="1768680"/>
            <a:ext cx="4426920" cy="2090880"/>
          </a:xfrm>
          <a:prstGeom prst="rect">
            <a:avLst/>
          </a:prstGeom>
          <a:noFill/>
          <a:ln w="0">
            <a:noFill/>
          </a:ln>
        </p:spPr>
        <p:txBody>
          <a:bodyPr lIns="0" rIns="0" tIns="0" bIns="0" anchor="t">
            <a:normAutofit/>
          </a:bodyPr>
          <a:p>
            <a:endParaRPr b="0" lang="nb-NO" sz="3200" spc="-1" strike="noStrike">
              <a:latin typeface="Arial"/>
            </a:endParaRPr>
          </a:p>
        </p:txBody>
      </p:sp>
      <p:sp>
        <p:nvSpPr>
          <p:cNvPr id="17" name="PlaceHolder 3"/>
          <p:cNvSpPr>
            <a:spLocks noGrp="1"/>
          </p:cNvSpPr>
          <p:nvPr>
            <p:ph/>
          </p:nvPr>
        </p:nvSpPr>
        <p:spPr>
          <a:xfrm>
            <a:off x="5152680" y="1768680"/>
            <a:ext cx="4426920" cy="4384080"/>
          </a:xfrm>
          <a:prstGeom prst="rect">
            <a:avLst/>
          </a:prstGeom>
          <a:noFill/>
          <a:ln w="0">
            <a:noFill/>
          </a:ln>
        </p:spPr>
        <p:txBody>
          <a:bodyPr lIns="0" rIns="0" tIns="0" bIns="0" anchor="t">
            <a:normAutofit/>
          </a:bodyPr>
          <a:p>
            <a:endParaRPr b="0" lang="nb-NO" sz="3200" spc="-1" strike="noStrike">
              <a:latin typeface="Arial"/>
            </a:endParaRPr>
          </a:p>
        </p:txBody>
      </p:sp>
      <p:sp>
        <p:nvSpPr>
          <p:cNvPr id="18" name="PlaceHolder 4"/>
          <p:cNvSpPr>
            <a:spLocks noGrp="1"/>
          </p:cNvSpPr>
          <p:nvPr>
            <p:ph/>
          </p:nvPr>
        </p:nvSpPr>
        <p:spPr>
          <a:xfrm>
            <a:off x="504000" y="4058640"/>
            <a:ext cx="4426920" cy="2090880"/>
          </a:xfrm>
          <a:prstGeom prst="rect">
            <a:avLst/>
          </a:prstGeom>
          <a:noFill/>
          <a:ln w="0">
            <a:noFill/>
          </a:ln>
        </p:spPr>
        <p:txBody>
          <a:bodyPr lIns="0" rIns="0" tIns="0" bIns="0" anchor="t">
            <a:normAutofit/>
          </a:bodyPr>
          <a:p>
            <a:endParaRPr b="0" lang="nb-NO"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D971F63A-05EC-429D-BFB6-68480AB41378}" type="slidenum">
              <a:t>&lt;#&gt;</a:t>
            </a:fld>
          </a:p>
        </p:txBody>
      </p:sp>
      <p:sp>
        <p:nvSpPr>
          <p:cNvPr id="8" name="PlaceHolder 7"/>
          <p:cNvSpPr>
            <a:spLocks noGrp="1"/>
          </p:cNvSpPr>
          <p:nvPr>
            <p:ph type="dt" idx="3"/>
          </p:nvPr>
        </p:nvSpPr>
        <p:spPr/>
        <p:txBody>
          <a:bodyPr/>
          <a:p>
            <a:r>
              <a:rPr lang="nb-NO"/>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04000" y="301320"/>
            <a:ext cx="9072000" cy="1261800"/>
          </a:xfrm>
          <a:prstGeom prst="rect">
            <a:avLst/>
          </a:prstGeom>
          <a:noFill/>
          <a:ln w="0">
            <a:noFill/>
          </a:ln>
        </p:spPr>
        <p:txBody>
          <a:bodyPr lIns="0" rIns="0" tIns="0" bIns="0" anchor="ctr">
            <a:noAutofit/>
          </a:bodyPr>
          <a:p>
            <a:pPr algn="ctr">
              <a:buNone/>
            </a:pPr>
            <a:endParaRPr b="0" lang="nb-NO" sz="4400" spc="-1" strike="noStrike">
              <a:latin typeface="Arial"/>
            </a:endParaRPr>
          </a:p>
        </p:txBody>
      </p:sp>
      <p:sp>
        <p:nvSpPr>
          <p:cNvPr id="20" name="PlaceHolder 2"/>
          <p:cNvSpPr>
            <a:spLocks noGrp="1"/>
          </p:cNvSpPr>
          <p:nvPr>
            <p:ph/>
          </p:nvPr>
        </p:nvSpPr>
        <p:spPr>
          <a:xfrm>
            <a:off x="504000" y="1768680"/>
            <a:ext cx="4426920" cy="4384080"/>
          </a:xfrm>
          <a:prstGeom prst="rect">
            <a:avLst/>
          </a:prstGeom>
          <a:noFill/>
          <a:ln w="0">
            <a:noFill/>
          </a:ln>
        </p:spPr>
        <p:txBody>
          <a:bodyPr lIns="0" rIns="0" tIns="0" bIns="0" anchor="t">
            <a:normAutofit/>
          </a:bodyPr>
          <a:p>
            <a:endParaRPr b="0" lang="nb-NO" sz="3200" spc="-1" strike="noStrike">
              <a:latin typeface="Arial"/>
            </a:endParaRPr>
          </a:p>
        </p:txBody>
      </p:sp>
      <p:sp>
        <p:nvSpPr>
          <p:cNvPr id="21" name="PlaceHolder 3"/>
          <p:cNvSpPr>
            <a:spLocks noGrp="1"/>
          </p:cNvSpPr>
          <p:nvPr>
            <p:ph/>
          </p:nvPr>
        </p:nvSpPr>
        <p:spPr>
          <a:xfrm>
            <a:off x="5152680" y="1768680"/>
            <a:ext cx="4426920" cy="2090880"/>
          </a:xfrm>
          <a:prstGeom prst="rect">
            <a:avLst/>
          </a:prstGeom>
          <a:noFill/>
          <a:ln w="0">
            <a:noFill/>
          </a:ln>
        </p:spPr>
        <p:txBody>
          <a:bodyPr lIns="0" rIns="0" tIns="0" bIns="0" anchor="t">
            <a:normAutofit/>
          </a:bodyPr>
          <a:p>
            <a:endParaRPr b="0" lang="nb-NO" sz="3200" spc="-1" strike="noStrike">
              <a:latin typeface="Arial"/>
            </a:endParaRPr>
          </a:p>
        </p:txBody>
      </p:sp>
      <p:sp>
        <p:nvSpPr>
          <p:cNvPr id="22" name="PlaceHolder 4"/>
          <p:cNvSpPr>
            <a:spLocks noGrp="1"/>
          </p:cNvSpPr>
          <p:nvPr>
            <p:ph/>
          </p:nvPr>
        </p:nvSpPr>
        <p:spPr>
          <a:xfrm>
            <a:off x="5152680" y="4058640"/>
            <a:ext cx="4426920" cy="2090880"/>
          </a:xfrm>
          <a:prstGeom prst="rect">
            <a:avLst/>
          </a:prstGeom>
          <a:noFill/>
          <a:ln w="0">
            <a:noFill/>
          </a:ln>
        </p:spPr>
        <p:txBody>
          <a:bodyPr lIns="0" rIns="0" tIns="0" bIns="0" anchor="t">
            <a:normAutofit/>
          </a:bodyPr>
          <a:p>
            <a:endParaRPr b="0" lang="nb-NO"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FC055BDE-FF51-489F-A90A-F58C37276098}" type="slidenum">
              <a:t>&lt;#&gt;</a:t>
            </a:fld>
          </a:p>
        </p:txBody>
      </p:sp>
      <p:sp>
        <p:nvSpPr>
          <p:cNvPr id="8" name="PlaceHolder 7"/>
          <p:cNvSpPr>
            <a:spLocks noGrp="1"/>
          </p:cNvSpPr>
          <p:nvPr>
            <p:ph type="dt" idx="3"/>
          </p:nvPr>
        </p:nvSpPr>
        <p:spPr/>
        <p:txBody>
          <a:bodyPr/>
          <a:p>
            <a:r>
              <a:rPr lang="nb-NO"/>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04000" y="301320"/>
            <a:ext cx="9072000" cy="1261800"/>
          </a:xfrm>
          <a:prstGeom prst="rect">
            <a:avLst/>
          </a:prstGeom>
          <a:noFill/>
          <a:ln w="0">
            <a:noFill/>
          </a:ln>
        </p:spPr>
        <p:txBody>
          <a:bodyPr lIns="0" rIns="0" tIns="0" bIns="0" anchor="ctr">
            <a:noAutofit/>
          </a:bodyPr>
          <a:p>
            <a:pPr algn="ctr">
              <a:buNone/>
            </a:pPr>
            <a:endParaRPr b="0" lang="nb-NO" sz="4400" spc="-1" strike="noStrike">
              <a:latin typeface="Arial"/>
            </a:endParaRPr>
          </a:p>
        </p:txBody>
      </p:sp>
      <p:sp>
        <p:nvSpPr>
          <p:cNvPr id="24" name="PlaceHolder 2"/>
          <p:cNvSpPr>
            <a:spLocks noGrp="1"/>
          </p:cNvSpPr>
          <p:nvPr>
            <p:ph/>
          </p:nvPr>
        </p:nvSpPr>
        <p:spPr>
          <a:xfrm>
            <a:off x="504000" y="1768680"/>
            <a:ext cx="4426920" cy="2090880"/>
          </a:xfrm>
          <a:prstGeom prst="rect">
            <a:avLst/>
          </a:prstGeom>
          <a:noFill/>
          <a:ln w="0">
            <a:noFill/>
          </a:ln>
        </p:spPr>
        <p:txBody>
          <a:bodyPr lIns="0" rIns="0" tIns="0" bIns="0" anchor="t">
            <a:normAutofit/>
          </a:bodyPr>
          <a:p>
            <a:endParaRPr b="0" lang="nb-NO" sz="3200" spc="-1" strike="noStrike">
              <a:latin typeface="Arial"/>
            </a:endParaRPr>
          </a:p>
        </p:txBody>
      </p:sp>
      <p:sp>
        <p:nvSpPr>
          <p:cNvPr id="25" name="PlaceHolder 3"/>
          <p:cNvSpPr>
            <a:spLocks noGrp="1"/>
          </p:cNvSpPr>
          <p:nvPr>
            <p:ph/>
          </p:nvPr>
        </p:nvSpPr>
        <p:spPr>
          <a:xfrm>
            <a:off x="5152680" y="1768680"/>
            <a:ext cx="4426920" cy="2090880"/>
          </a:xfrm>
          <a:prstGeom prst="rect">
            <a:avLst/>
          </a:prstGeom>
          <a:noFill/>
          <a:ln w="0">
            <a:noFill/>
          </a:ln>
        </p:spPr>
        <p:txBody>
          <a:bodyPr lIns="0" rIns="0" tIns="0" bIns="0" anchor="t">
            <a:normAutofit/>
          </a:bodyPr>
          <a:p>
            <a:endParaRPr b="0" lang="nb-NO" sz="3200" spc="-1" strike="noStrike">
              <a:latin typeface="Arial"/>
            </a:endParaRPr>
          </a:p>
        </p:txBody>
      </p:sp>
      <p:sp>
        <p:nvSpPr>
          <p:cNvPr id="26" name="PlaceHolder 4"/>
          <p:cNvSpPr>
            <a:spLocks noGrp="1"/>
          </p:cNvSpPr>
          <p:nvPr>
            <p:ph/>
          </p:nvPr>
        </p:nvSpPr>
        <p:spPr>
          <a:xfrm>
            <a:off x="504000" y="4058640"/>
            <a:ext cx="9072000" cy="2090880"/>
          </a:xfrm>
          <a:prstGeom prst="rect">
            <a:avLst/>
          </a:prstGeom>
          <a:noFill/>
          <a:ln w="0">
            <a:noFill/>
          </a:ln>
        </p:spPr>
        <p:txBody>
          <a:bodyPr lIns="0" rIns="0" tIns="0" bIns="0" anchor="t">
            <a:normAutofit/>
          </a:bodyPr>
          <a:p>
            <a:endParaRPr b="0" lang="nb-NO"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38CE9F01-F1A5-4510-89E0-2515AB202E58}" type="slidenum">
              <a:t>&lt;#&gt;</a:t>
            </a:fld>
          </a:p>
        </p:txBody>
      </p:sp>
      <p:sp>
        <p:nvSpPr>
          <p:cNvPr id="8" name="PlaceHolder 7"/>
          <p:cNvSpPr>
            <a:spLocks noGrp="1"/>
          </p:cNvSpPr>
          <p:nvPr>
            <p:ph type="dt" idx="3"/>
          </p:nvPr>
        </p:nvSpPr>
        <p:spPr/>
        <p:txBody>
          <a:bodyPr/>
          <a:p>
            <a:r>
              <a:rPr lang="nb-NO"/>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0" name=""/>
          <p:cNvSpPr/>
          <p:nvPr/>
        </p:nvSpPr>
        <p:spPr>
          <a:xfrm>
            <a:off x="464400" y="5216400"/>
            <a:ext cx="9061560" cy="2823480"/>
          </a:xfrm>
          <a:prstGeom prst="rect">
            <a:avLst/>
          </a:prstGeom>
          <a:noFill/>
          <a:ln w="0">
            <a:noFill/>
          </a:ln>
        </p:spPr>
        <p:style>
          <a:lnRef idx="0"/>
          <a:fillRef idx="0"/>
          <a:effectRef idx="0"/>
          <a:fontRef idx="minor"/>
        </p:style>
      </p:sp>
      <p:sp>
        <p:nvSpPr>
          <p:cNvPr id="1" name="PlaceHolder 1"/>
          <p:cNvSpPr>
            <a:spLocks noGrp="1"/>
          </p:cNvSpPr>
          <p:nvPr>
            <p:ph type="ftr" idx="1"/>
          </p:nvPr>
        </p:nvSpPr>
        <p:spPr>
          <a:xfrm>
            <a:off x="3416040" y="6887160"/>
            <a:ext cx="3191760" cy="518760"/>
          </a:xfrm>
          <a:prstGeom prst="rect">
            <a:avLst/>
          </a:prstGeom>
          <a:noFill/>
          <a:ln w="0">
            <a:solidFill>
              <a:srgbClr val="3465a4"/>
            </a:solidFill>
          </a:ln>
        </p:spPr>
        <p:txBody>
          <a:bodyPr lIns="0" rIns="0" tIns="0" bIns="0" anchor="t">
            <a:noAutofit/>
          </a:bodyPr>
          <a:lstStyle>
            <a:lvl1pPr algn="ctr">
              <a:lnSpc>
                <a:spcPct val="100000"/>
              </a:lnSpc>
              <a:buNone/>
              <a:defRPr b="0" lang="en-GB" sz="2400" spc="-1" strike="noStrike">
                <a:solidFill>
                  <a:srgbClr val="dbf5f9"/>
                </a:solidFill>
                <a:latin typeface="Noto Sans Regular"/>
              </a:defRPr>
            </a:lvl1pPr>
          </a:lstStyle>
          <a:p>
            <a:pPr algn="ctr">
              <a:lnSpc>
                <a:spcPct val="100000"/>
              </a:lnSpc>
              <a:buNone/>
            </a:pPr>
            <a:r>
              <a:rPr b="0" lang="en-GB" sz="2400" spc="-1" strike="noStrike">
                <a:solidFill>
                  <a:srgbClr val="dbf5f9"/>
                </a:solidFill>
                <a:latin typeface="Noto Sans Regular"/>
              </a:rPr>
              <a:t>&lt;footer&gt;</a:t>
            </a:r>
            <a:endParaRPr b="0" lang="nb-NO" sz="2400" spc="-1" strike="noStrike">
              <a:latin typeface="Times New Roman"/>
            </a:endParaRPr>
          </a:p>
        </p:txBody>
      </p:sp>
      <p:sp>
        <p:nvSpPr>
          <p:cNvPr id="2" name="PlaceHolder 2"/>
          <p:cNvSpPr>
            <a:spLocks noGrp="1"/>
          </p:cNvSpPr>
          <p:nvPr>
            <p:ph type="sldNum" idx="2"/>
          </p:nvPr>
        </p:nvSpPr>
        <p:spPr>
          <a:xfrm>
            <a:off x="7196040" y="6887160"/>
            <a:ext cx="2345400" cy="518760"/>
          </a:xfrm>
          <a:prstGeom prst="rect">
            <a:avLst/>
          </a:prstGeom>
          <a:noFill/>
          <a:ln w="0">
            <a:solidFill>
              <a:srgbClr val="3465a4"/>
            </a:solidFill>
          </a:ln>
        </p:spPr>
        <p:txBody>
          <a:bodyPr lIns="0" rIns="0" tIns="0" bIns="0" anchor="t">
            <a:noAutofit/>
          </a:bodyPr>
          <a:lstStyle>
            <a:lvl1pPr algn="r">
              <a:lnSpc>
                <a:spcPct val="100000"/>
              </a:lnSpc>
              <a:buNone/>
              <a:defRPr b="0" lang="en-GB" sz="2400" spc="-1" strike="noStrike">
                <a:solidFill>
                  <a:srgbClr val="dbf5f9"/>
                </a:solidFill>
                <a:latin typeface="Noto Sans Regular"/>
              </a:defRPr>
            </a:lvl1pPr>
          </a:lstStyle>
          <a:p>
            <a:pPr algn="r">
              <a:lnSpc>
                <a:spcPct val="100000"/>
              </a:lnSpc>
              <a:buNone/>
            </a:pPr>
            <a:fld id="{22340C24-775E-48F6-ADD6-9D16CD5C56E9}" type="slidenum">
              <a:rPr b="0" lang="en-GB" sz="2400" spc="-1" strike="noStrike">
                <a:solidFill>
                  <a:srgbClr val="dbf5f9"/>
                </a:solidFill>
                <a:latin typeface="Noto Sans Regular"/>
              </a:rPr>
              <a:t>&lt;number&gt;</a:t>
            </a:fld>
            <a:endParaRPr b="0" lang="nb-NO" sz="2400" spc="-1" strike="noStrike">
              <a:latin typeface="Times New Roman"/>
            </a:endParaRPr>
          </a:p>
        </p:txBody>
      </p:sp>
      <p:sp>
        <p:nvSpPr>
          <p:cNvPr id="3" name="PlaceHolder 3"/>
          <p:cNvSpPr>
            <a:spLocks noGrp="1"/>
          </p:cNvSpPr>
          <p:nvPr>
            <p:ph type="dt" idx="3"/>
          </p:nvPr>
        </p:nvSpPr>
        <p:spPr>
          <a:xfrm>
            <a:off x="473040" y="6887160"/>
            <a:ext cx="2345400" cy="518760"/>
          </a:xfrm>
          <a:prstGeom prst="rect">
            <a:avLst/>
          </a:prstGeom>
          <a:noFill/>
          <a:ln w="0">
            <a:solidFill>
              <a:srgbClr val="3465a4"/>
            </a:solidFill>
          </a:ln>
        </p:spPr>
        <p:txBody>
          <a:bodyPr lIns="0" rIns="0" tIns="0" bIns="0" anchor="t">
            <a:noAutofit/>
          </a:bodyPr>
          <a:lstStyle>
            <a:lvl1pPr>
              <a:defRPr b="0" lang="nb-NO" sz="1400" spc="-1" strike="noStrike">
                <a:latin typeface="Times New Roman"/>
              </a:defRPr>
            </a:lvl1pPr>
          </a:lstStyle>
          <a:p>
            <a:r>
              <a:rPr b="0" lang="nb-NO" sz="1400" spc="-1" strike="noStrike">
                <a:latin typeface="Times New Roman"/>
              </a:rPr>
              <a:t>&lt;date/time&gt;</a:t>
            </a:r>
            <a:endParaRPr b="0" lang="nb-NO" sz="1400" spc="-1" strike="noStrike">
              <a:latin typeface="Times New Roman"/>
            </a:endParaRPr>
          </a:p>
        </p:txBody>
      </p:sp>
      <p:sp>
        <p:nvSpPr>
          <p:cNvPr id="4" name="PlaceHolder 4"/>
          <p:cNvSpPr>
            <a:spLocks noGrp="1"/>
          </p:cNvSpPr>
          <p:nvPr>
            <p:ph type="title"/>
          </p:nvPr>
        </p:nvSpPr>
        <p:spPr>
          <a:xfrm>
            <a:off x="504000" y="301320"/>
            <a:ext cx="9072000" cy="1261800"/>
          </a:xfrm>
          <a:prstGeom prst="rect">
            <a:avLst/>
          </a:prstGeom>
          <a:noFill/>
          <a:ln w="0">
            <a:noFill/>
          </a:ln>
        </p:spPr>
        <p:txBody>
          <a:bodyPr lIns="0" rIns="0" tIns="0" bIns="0" anchor="ctr">
            <a:noAutofit/>
          </a:bodyPr>
          <a:p>
            <a:pPr algn="ctr">
              <a:buNone/>
            </a:pPr>
            <a:r>
              <a:rPr b="0" lang="nb-NO" sz="4400" spc="-1" strike="noStrike">
                <a:latin typeface="Arial"/>
              </a:rPr>
              <a:t>Click to edit the title text format</a:t>
            </a:r>
            <a:endParaRPr b="0" lang="nb-NO" sz="4400" spc="-1" strike="noStrike">
              <a:latin typeface="Arial"/>
            </a:endParaRPr>
          </a:p>
        </p:txBody>
      </p:sp>
      <p:sp>
        <p:nvSpPr>
          <p:cNvPr id="5" name="PlaceHolder 5"/>
          <p:cNvSpPr>
            <a:spLocks noGrp="1"/>
          </p:cNvSpPr>
          <p:nvPr>
            <p:ph type="body"/>
          </p:nvPr>
        </p:nvSpPr>
        <p:spPr>
          <a:xfrm>
            <a:off x="504000" y="1768680"/>
            <a:ext cx="9072000" cy="43840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nb-NO" sz="3200" spc="-1" strike="noStrike">
                <a:latin typeface="Arial"/>
              </a:rPr>
              <a:t>Click to edit the outline text format</a:t>
            </a:r>
            <a:endParaRPr b="0" lang="nb-NO" sz="3200" spc="-1" strike="noStrike">
              <a:latin typeface="Arial"/>
            </a:endParaRPr>
          </a:p>
          <a:p>
            <a:pPr lvl="1" marL="864000" indent="-324000">
              <a:spcBef>
                <a:spcPts val="1134"/>
              </a:spcBef>
              <a:buClr>
                <a:srgbClr val="000000"/>
              </a:buClr>
              <a:buSzPct val="75000"/>
              <a:buFont typeface="Symbol" charset="2"/>
              <a:buChar char=""/>
            </a:pPr>
            <a:r>
              <a:rPr b="0" lang="nb-NO" sz="2800" spc="-1" strike="noStrike">
                <a:latin typeface="Arial"/>
              </a:rPr>
              <a:t>Second Outline Level</a:t>
            </a:r>
            <a:endParaRPr b="0" lang="nb-NO" sz="2800" spc="-1" strike="noStrike">
              <a:latin typeface="Arial"/>
            </a:endParaRPr>
          </a:p>
          <a:p>
            <a:pPr lvl="2" marL="1296000" indent="-288000">
              <a:spcBef>
                <a:spcPts val="850"/>
              </a:spcBef>
              <a:buClr>
                <a:srgbClr val="000000"/>
              </a:buClr>
              <a:buSzPct val="45000"/>
              <a:buFont typeface="Wingdings" charset="2"/>
              <a:buChar char=""/>
            </a:pPr>
            <a:r>
              <a:rPr b="0" lang="nb-NO" sz="2400" spc="-1" strike="noStrike">
                <a:latin typeface="Arial"/>
              </a:rPr>
              <a:t>Third Outline Level</a:t>
            </a:r>
            <a:endParaRPr b="0" lang="nb-NO" sz="2400" spc="-1" strike="noStrike">
              <a:latin typeface="Arial"/>
            </a:endParaRPr>
          </a:p>
          <a:p>
            <a:pPr lvl="3" marL="1728000" indent="-216000">
              <a:spcBef>
                <a:spcPts val="567"/>
              </a:spcBef>
              <a:buClr>
                <a:srgbClr val="000000"/>
              </a:buClr>
              <a:buSzPct val="75000"/>
              <a:buFont typeface="Symbol" charset="2"/>
              <a:buChar char=""/>
            </a:pPr>
            <a:r>
              <a:rPr b="0" lang="nb-NO" sz="2000" spc="-1" strike="noStrike">
                <a:latin typeface="Arial"/>
              </a:rPr>
              <a:t>Fourth Outline Level</a:t>
            </a:r>
            <a:endParaRPr b="0" lang="nb-NO" sz="2000" spc="-1" strike="noStrike">
              <a:latin typeface="Arial"/>
            </a:endParaRPr>
          </a:p>
          <a:p>
            <a:pPr lvl="4" marL="2160000" indent="-216000">
              <a:spcBef>
                <a:spcPts val="283"/>
              </a:spcBef>
              <a:buClr>
                <a:srgbClr val="000000"/>
              </a:buClr>
              <a:buSzPct val="45000"/>
              <a:buFont typeface="Wingdings" charset="2"/>
              <a:buChar char=""/>
            </a:pPr>
            <a:r>
              <a:rPr b="0" lang="nb-NO" sz="2000" spc="-1" strike="noStrike">
                <a:latin typeface="Arial"/>
              </a:rPr>
              <a:t>Fifth Outline Level</a:t>
            </a:r>
            <a:endParaRPr b="0" lang="nb-NO" sz="2000" spc="-1" strike="noStrike">
              <a:latin typeface="Arial"/>
            </a:endParaRPr>
          </a:p>
          <a:p>
            <a:pPr lvl="5" marL="2592000" indent="-216000">
              <a:spcBef>
                <a:spcPts val="283"/>
              </a:spcBef>
              <a:buClr>
                <a:srgbClr val="000000"/>
              </a:buClr>
              <a:buSzPct val="45000"/>
              <a:buFont typeface="Wingdings" charset="2"/>
              <a:buChar char=""/>
            </a:pPr>
            <a:r>
              <a:rPr b="0" lang="nb-NO" sz="2000" spc="-1" strike="noStrike">
                <a:latin typeface="Arial"/>
              </a:rPr>
              <a:t>Sixth Outline Level</a:t>
            </a:r>
            <a:endParaRPr b="0" lang="nb-NO" sz="2000" spc="-1" strike="noStrike">
              <a:latin typeface="Arial"/>
            </a:endParaRPr>
          </a:p>
          <a:p>
            <a:pPr lvl="6" marL="3024000" indent="-216000">
              <a:spcBef>
                <a:spcPts val="283"/>
              </a:spcBef>
              <a:buClr>
                <a:srgbClr val="000000"/>
              </a:buClr>
              <a:buSzPct val="45000"/>
              <a:buFont typeface="Wingdings" charset="2"/>
              <a:buChar char=""/>
            </a:pPr>
            <a:r>
              <a:rPr b="0" lang="nb-NO" sz="2000" spc="-1" strike="noStrike">
                <a:latin typeface="Arial"/>
              </a:rPr>
              <a:t>Seventh Outline Level</a:t>
            </a:r>
            <a:endParaRPr b="0" lang="nb-NO"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42" name="PlaceHolder 1"/>
          <p:cNvSpPr>
            <a:spLocks noGrp="1"/>
          </p:cNvSpPr>
          <p:nvPr>
            <p:ph type="ftr" idx="4"/>
          </p:nvPr>
        </p:nvSpPr>
        <p:spPr>
          <a:xfrm>
            <a:off x="4102560" y="6887160"/>
            <a:ext cx="3800160" cy="518760"/>
          </a:xfrm>
          <a:prstGeom prst="rect">
            <a:avLst/>
          </a:prstGeom>
          <a:noFill/>
          <a:ln w="0">
            <a:noFill/>
          </a:ln>
        </p:spPr>
        <p:txBody>
          <a:bodyPr lIns="0" rIns="0" tIns="0" bIns="0" anchor="t">
            <a:noAutofit/>
          </a:bodyPr>
          <a:lstStyle>
            <a:lvl1pPr algn="ctr">
              <a:lnSpc>
                <a:spcPct val="100000"/>
              </a:lnSpc>
              <a:buNone/>
              <a:defRPr b="0" lang="en-GB" sz="2400" spc="-1" strike="noStrike">
                <a:solidFill>
                  <a:srgbClr val="484848"/>
                </a:solidFill>
                <a:latin typeface="Noto Sans Regular"/>
              </a:defRPr>
            </a:lvl1pPr>
          </a:lstStyle>
          <a:p>
            <a:pPr algn="ctr">
              <a:lnSpc>
                <a:spcPct val="100000"/>
              </a:lnSpc>
              <a:buNone/>
            </a:pPr>
            <a:r>
              <a:rPr b="0" lang="en-GB" sz="2400" spc="-1" strike="noStrike">
                <a:solidFill>
                  <a:srgbClr val="484848"/>
                </a:solidFill>
                <a:latin typeface="Noto Sans Regular"/>
              </a:rPr>
              <a:t>&lt;footer&gt;</a:t>
            </a:r>
            <a:endParaRPr b="0" lang="nb-NO" sz="2400" spc="-1" strike="noStrike">
              <a:latin typeface="Times New Roman"/>
            </a:endParaRPr>
          </a:p>
        </p:txBody>
      </p:sp>
      <p:sp>
        <p:nvSpPr>
          <p:cNvPr id="43" name="PlaceHolder 2"/>
          <p:cNvSpPr>
            <a:spLocks noGrp="1"/>
          </p:cNvSpPr>
          <p:nvPr>
            <p:ph type="sldNum" idx="5"/>
          </p:nvPr>
        </p:nvSpPr>
        <p:spPr>
          <a:xfrm>
            <a:off x="8602200" y="6887160"/>
            <a:ext cx="2792520" cy="518760"/>
          </a:xfrm>
          <a:prstGeom prst="rect">
            <a:avLst/>
          </a:prstGeom>
          <a:noFill/>
          <a:ln w="0">
            <a:noFill/>
          </a:ln>
        </p:spPr>
        <p:txBody>
          <a:bodyPr lIns="0" rIns="0" tIns="0" bIns="0" anchor="t">
            <a:noAutofit/>
          </a:bodyPr>
          <a:lstStyle>
            <a:lvl1pPr algn="r">
              <a:lnSpc>
                <a:spcPct val="100000"/>
              </a:lnSpc>
              <a:buNone/>
              <a:defRPr b="0" lang="en-GB" sz="2400" spc="-1" strike="noStrike">
                <a:solidFill>
                  <a:srgbClr val="484848"/>
                </a:solidFill>
                <a:latin typeface="Noto Sans Regular"/>
              </a:defRPr>
            </a:lvl1pPr>
          </a:lstStyle>
          <a:p>
            <a:pPr algn="r">
              <a:lnSpc>
                <a:spcPct val="100000"/>
              </a:lnSpc>
              <a:buNone/>
            </a:pPr>
            <a:fld id="{04DEB8A3-8310-4D68-BCE9-AF9045033520}" type="slidenum">
              <a:rPr b="0" lang="en-GB" sz="2400" spc="-1" strike="noStrike">
                <a:solidFill>
                  <a:srgbClr val="484848"/>
                </a:solidFill>
                <a:latin typeface="Noto Sans Regular"/>
              </a:rPr>
              <a:t>&lt;number&gt;</a:t>
            </a:fld>
            <a:endParaRPr b="0" lang="nb-NO" sz="2400" spc="-1" strike="noStrike">
              <a:latin typeface="Times New Roman"/>
            </a:endParaRPr>
          </a:p>
        </p:txBody>
      </p:sp>
      <p:sp>
        <p:nvSpPr>
          <p:cNvPr id="44" name="PlaceHolder 3"/>
          <p:cNvSpPr>
            <a:spLocks noGrp="1"/>
          </p:cNvSpPr>
          <p:nvPr>
            <p:ph type="dt" idx="6"/>
          </p:nvPr>
        </p:nvSpPr>
        <p:spPr>
          <a:xfrm>
            <a:off x="599040" y="6887160"/>
            <a:ext cx="2792520" cy="518760"/>
          </a:xfrm>
          <a:prstGeom prst="rect">
            <a:avLst/>
          </a:prstGeom>
          <a:noFill/>
          <a:ln w="0">
            <a:noFill/>
          </a:ln>
        </p:spPr>
        <p:txBody>
          <a:bodyPr lIns="0" rIns="0" tIns="0" bIns="0" anchor="t">
            <a:noAutofit/>
          </a:bodyPr>
          <a:lstStyle>
            <a:lvl1pPr>
              <a:defRPr b="0" lang="nb-NO" sz="1400" spc="-1" strike="noStrike">
                <a:latin typeface="Times New Roman"/>
              </a:defRPr>
            </a:lvl1pPr>
          </a:lstStyle>
          <a:p>
            <a:r>
              <a:rPr b="0" lang="nb-NO" sz="1400" spc="-1" strike="noStrike">
                <a:latin typeface="Times New Roman"/>
              </a:rPr>
              <a:t>&lt;date/time&gt;</a:t>
            </a:r>
            <a:endParaRPr b="0" lang="nb-NO" sz="1400" spc="-1" strike="noStrike">
              <a:latin typeface="Times New Roman"/>
            </a:endParaRPr>
          </a:p>
        </p:txBody>
      </p:sp>
      <p:sp>
        <p:nvSpPr>
          <p:cNvPr id="45" name="PlaceHolder 4"/>
          <p:cNvSpPr>
            <a:spLocks noGrp="1"/>
          </p:cNvSpPr>
          <p:nvPr>
            <p:ph type="title"/>
          </p:nvPr>
        </p:nvSpPr>
        <p:spPr>
          <a:xfrm>
            <a:off x="504000" y="301320"/>
            <a:ext cx="9072000" cy="1261800"/>
          </a:xfrm>
          <a:prstGeom prst="rect">
            <a:avLst/>
          </a:prstGeom>
          <a:noFill/>
          <a:ln w="0">
            <a:noFill/>
          </a:ln>
        </p:spPr>
        <p:txBody>
          <a:bodyPr lIns="0" rIns="0" tIns="0" bIns="0" anchor="ctr">
            <a:noAutofit/>
          </a:bodyPr>
          <a:p>
            <a:pPr algn="ctr">
              <a:buNone/>
            </a:pPr>
            <a:r>
              <a:rPr b="0" lang="nb-NO" sz="4400" spc="-1" strike="noStrike">
                <a:latin typeface="Arial"/>
              </a:rPr>
              <a:t>Click to edit the title text format</a:t>
            </a:r>
            <a:endParaRPr b="0" lang="nb-NO" sz="4400" spc="-1" strike="noStrike">
              <a:latin typeface="Arial"/>
            </a:endParaRPr>
          </a:p>
        </p:txBody>
      </p:sp>
      <p:sp>
        <p:nvSpPr>
          <p:cNvPr id="46" name="PlaceHolder 5"/>
          <p:cNvSpPr>
            <a:spLocks noGrp="1"/>
          </p:cNvSpPr>
          <p:nvPr>
            <p:ph type="body"/>
          </p:nvPr>
        </p:nvSpPr>
        <p:spPr>
          <a:xfrm>
            <a:off x="504000" y="1768680"/>
            <a:ext cx="9072000" cy="43840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nb-NO" sz="3200" spc="-1" strike="noStrike">
                <a:latin typeface="Arial"/>
              </a:rPr>
              <a:t>Click to edit the outline text format</a:t>
            </a:r>
            <a:endParaRPr b="0" lang="nb-NO" sz="3200" spc="-1" strike="noStrike">
              <a:latin typeface="Arial"/>
            </a:endParaRPr>
          </a:p>
          <a:p>
            <a:pPr lvl="1" marL="864000" indent="-324000">
              <a:spcBef>
                <a:spcPts val="1134"/>
              </a:spcBef>
              <a:buClr>
                <a:srgbClr val="000000"/>
              </a:buClr>
              <a:buSzPct val="75000"/>
              <a:buFont typeface="Symbol" charset="2"/>
              <a:buChar char=""/>
            </a:pPr>
            <a:r>
              <a:rPr b="0" lang="nb-NO" sz="2800" spc="-1" strike="noStrike">
                <a:latin typeface="Arial"/>
              </a:rPr>
              <a:t>Second Outline Level</a:t>
            </a:r>
            <a:endParaRPr b="0" lang="nb-NO" sz="2800" spc="-1" strike="noStrike">
              <a:latin typeface="Arial"/>
            </a:endParaRPr>
          </a:p>
          <a:p>
            <a:pPr lvl="2" marL="1296000" indent="-288000">
              <a:spcBef>
                <a:spcPts val="850"/>
              </a:spcBef>
              <a:buClr>
                <a:srgbClr val="000000"/>
              </a:buClr>
              <a:buSzPct val="45000"/>
              <a:buFont typeface="Wingdings" charset="2"/>
              <a:buChar char=""/>
            </a:pPr>
            <a:r>
              <a:rPr b="0" lang="nb-NO" sz="2400" spc="-1" strike="noStrike">
                <a:latin typeface="Arial"/>
              </a:rPr>
              <a:t>Third Outline Level</a:t>
            </a:r>
            <a:endParaRPr b="0" lang="nb-NO" sz="2400" spc="-1" strike="noStrike">
              <a:latin typeface="Arial"/>
            </a:endParaRPr>
          </a:p>
          <a:p>
            <a:pPr lvl="3" marL="1728000" indent="-216000">
              <a:spcBef>
                <a:spcPts val="567"/>
              </a:spcBef>
              <a:buClr>
                <a:srgbClr val="000000"/>
              </a:buClr>
              <a:buSzPct val="75000"/>
              <a:buFont typeface="Symbol" charset="2"/>
              <a:buChar char=""/>
            </a:pPr>
            <a:r>
              <a:rPr b="0" lang="nb-NO" sz="2000" spc="-1" strike="noStrike">
                <a:latin typeface="Arial"/>
              </a:rPr>
              <a:t>Fourth Outline Level</a:t>
            </a:r>
            <a:endParaRPr b="0" lang="nb-NO" sz="2000" spc="-1" strike="noStrike">
              <a:latin typeface="Arial"/>
            </a:endParaRPr>
          </a:p>
          <a:p>
            <a:pPr lvl="4" marL="2160000" indent="-216000">
              <a:spcBef>
                <a:spcPts val="283"/>
              </a:spcBef>
              <a:buClr>
                <a:srgbClr val="000000"/>
              </a:buClr>
              <a:buSzPct val="45000"/>
              <a:buFont typeface="Wingdings" charset="2"/>
              <a:buChar char=""/>
            </a:pPr>
            <a:r>
              <a:rPr b="0" lang="nb-NO" sz="2000" spc="-1" strike="noStrike">
                <a:latin typeface="Arial"/>
              </a:rPr>
              <a:t>Fifth Outline Level</a:t>
            </a:r>
            <a:endParaRPr b="0" lang="nb-NO" sz="2000" spc="-1" strike="noStrike">
              <a:latin typeface="Arial"/>
            </a:endParaRPr>
          </a:p>
          <a:p>
            <a:pPr lvl="5" marL="2592000" indent="-216000">
              <a:spcBef>
                <a:spcPts val="283"/>
              </a:spcBef>
              <a:buClr>
                <a:srgbClr val="000000"/>
              </a:buClr>
              <a:buSzPct val="45000"/>
              <a:buFont typeface="Wingdings" charset="2"/>
              <a:buChar char=""/>
            </a:pPr>
            <a:r>
              <a:rPr b="0" lang="nb-NO" sz="2000" spc="-1" strike="noStrike">
                <a:latin typeface="Arial"/>
              </a:rPr>
              <a:t>Sixth Outline Level</a:t>
            </a:r>
            <a:endParaRPr b="0" lang="nb-NO" sz="2000" spc="-1" strike="noStrike">
              <a:latin typeface="Arial"/>
            </a:endParaRPr>
          </a:p>
          <a:p>
            <a:pPr lvl="6" marL="3024000" indent="-216000">
              <a:spcBef>
                <a:spcPts val="283"/>
              </a:spcBef>
              <a:buClr>
                <a:srgbClr val="000000"/>
              </a:buClr>
              <a:buSzPct val="45000"/>
              <a:buFont typeface="Wingdings" charset="2"/>
              <a:buChar char=""/>
            </a:pPr>
            <a:r>
              <a:rPr b="0" lang="nb-NO" sz="2000" spc="-1" strike="noStrike">
                <a:latin typeface="Arial"/>
              </a:rPr>
              <a:t>Seventh Outline Level</a:t>
            </a:r>
            <a:endParaRPr b="0" lang="nb-NO"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s/_rels/slide1.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image" Target="../media/image17.png"/><Relationship Id="rId3" Type="http://schemas.openxmlformats.org/officeDocument/2006/relationships/image" Target="../media/image18.png"/><Relationship Id="rId4"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7.png"/><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slideLayout" Target="../slideLayouts/slideLayout1.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hyperlink" Target="https://twitter.com/PsySciAcc" TargetMode="External"/><Relationship Id="rId2" Type="http://schemas.openxmlformats.org/officeDocument/2006/relationships/hyperlink" Target="https://psysciacc.org/" TargetMode="External"/><Relationship Id="rId3" Type="http://schemas.openxmlformats.org/officeDocument/2006/relationships/hyperlink" Target="https://join.slack.com/t/psych-sci-accelerator/shared_invite/enQtNTQyODIyMjgwMTk0LTI0YTlmOTZjNDNjZDMwZGYyZjk2MjI2NTAwOTA1NGU3ODRhMDA5ZjIyMTFiYmRlZWRhNmEyMWJlYmNlZGI0ZDA" TargetMode="External"/><Relationship Id="rId4" Type="http://schemas.openxmlformats.org/officeDocument/2006/relationships/image" Target="../media/image23.png"/><Relationship Id="rId5" Type="http://schemas.openxmlformats.org/officeDocument/2006/relationships/image" Target="../media/image24.png"/><Relationship Id="rId6" Type="http://schemas.openxmlformats.org/officeDocument/2006/relationships/image" Target="../media/image25.png"/><Relationship Id="rId7"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 name="PlaceHolder 1"/>
          <p:cNvSpPr>
            <a:spLocks noGrp="1"/>
          </p:cNvSpPr>
          <p:nvPr>
            <p:ph type="subTitle"/>
          </p:nvPr>
        </p:nvSpPr>
        <p:spPr>
          <a:xfrm>
            <a:off x="540000" y="5265000"/>
            <a:ext cx="9177120" cy="2427120"/>
          </a:xfrm>
          <a:prstGeom prst="rect">
            <a:avLst/>
          </a:prstGeom>
          <a:noFill/>
          <a:ln w="0">
            <a:noFill/>
          </a:ln>
        </p:spPr>
        <p:txBody>
          <a:bodyPr lIns="0" rIns="0" tIns="0" bIns="0" anchor="t">
            <a:noAutofit/>
          </a:bodyPr>
          <a:p>
            <a:pPr>
              <a:lnSpc>
                <a:spcPct val="100000"/>
              </a:lnSpc>
              <a:buNone/>
            </a:pPr>
            <a:r>
              <a:rPr b="1" lang="en-GB" sz="2800" spc="-1" strike="noStrike">
                <a:solidFill>
                  <a:srgbClr val="dbf5f9"/>
                </a:solidFill>
                <a:latin typeface="Noto Sans Regular"/>
              </a:rPr>
              <a:t>Max Korbmacher</a:t>
            </a:r>
            <a:endParaRPr b="0" lang="nb-NO" sz="2800" spc="-1" strike="noStrike">
              <a:latin typeface="Arial"/>
            </a:endParaRPr>
          </a:p>
          <a:p>
            <a:pPr>
              <a:lnSpc>
                <a:spcPct val="100000"/>
              </a:lnSpc>
              <a:buNone/>
            </a:pPr>
            <a:r>
              <a:rPr b="1" lang="en-GB" sz="2800" spc="-1" strike="noStrike">
                <a:solidFill>
                  <a:srgbClr val="dbf5f9"/>
                </a:solidFill>
                <a:latin typeface="Noto Sans Regular"/>
              </a:rPr>
              <a:t>PhD Student at Western Norway University of Applied Sciences, Bergen</a:t>
            </a:r>
            <a:endParaRPr b="0" lang="nb-NO" sz="2800" spc="-1" strike="noStrike">
              <a:latin typeface="Arial"/>
            </a:endParaRPr>
          </a:p>
          <a:p>
            <a:pPr>
              <a:lnSpc>
                <a:spcPct val="100000"/>
              </a:lnSpc>
              <a:buNone/>
            </a:pPr>
            <a:r>
              <a:rPr b="1" lang="en-GB" sz="2800" spc="-1" strike="noStrike">
                <a:solidFill>
                  <a:srgbClr val="dbf5f9"/>
                </a:solidFill>
                <a:latin typeface="Noto Sans Regular"/>
              </a:rPr>
              <a:t>Max.Korbmacher@hvl.no</a:t>
            </a:r>
            <a:endParaRPr b="0" lang="nb-NO" sz="2800" spc="-1" strike="noStrike">
              <a:latin typeface="Arial"/>
            </a:endParaRPr>
          </a:p>
        </p:txBody>
      </p:sp>
      <p:sp>
        <p:nvSpPr>
          <p:cNvPr id="84" name="PlaceHolder 2"/>
          <p:cNvSpPr>
            <a:spLocks noGrp="1"/>
          </p:cNvSpPr>
          <p:nvPr>
            <p:ph type="title"/>
          </p:nvPr>
        </p:nvSpPr>
        <p:spPr>
          <a:xfrm>
            <a:off x="360000" y="1440000"/>
            <a:ext cx="9357120" cy="3168000"/>
          </a:xfrm>
          <a:prstGeom prst="rect">
            <a:avLst/>
          </a:prstGeom>
          <a:noFill/>
          <a:ln w="0">
            <a:noFill/>
          </a:ln>
        </p:spPr>
        <p:txBody>
          <a:bodyPr lIns="0" rIns="0" tIns="0" bIns="0" anchor="b">
            <a:normAutofit fontScale="55000"/>
          </a:bodyPr>
          <a:p>
            <a:pPr algn="ctr">
              <a:lnSpc>
                <a:spcPct val="100000"/>
              </a:lnSpc>
              <a:buNone/>
            </a:pPr>
            <a:r>
              <a:rPr b="0" lang="en-GB" sz="8000" spc="-1" strike="noStrike">
                <a:solidFill>
                  <a:srgbClr val="04617b"/>
                </a:solidFill>
                <a:latin typeface="Noto Sans Light"/>
                <a:ea typeface="Noto Serif CJK SC"/>
              </a:rPr>
              <a:t> </a:t>
            </a:r>
            <a:r>
              <a:rPr b="0" lang="en-GB" sz="8000" spc="-1" strike="noStrike">
                <a:solidFill>
                  <a:srgbClr val="04617b"/>
                </a:solidFill>
                <a:latin typeface="Noto Sans Light"/>
                <a:ea typeface="Noto Serif CJK SC"/>
              </a:rPr>
              <a:t>Learn and practice open science and improve psychological research with the Psychological Science Accelerator (PSA)</a:t>
            </a:r>
            <a:endParaRPr b="0" lang="nb-NO" sz="8000" spc="-1" strike="noStrike">
              <a:latin typeface="Arial"/>
            </a:endParaRPr>
          </a:p>
        </p:txBody>
      </p:sp>
      <p:pic>
        <p:nvPicPr>
          <p:cNvPr id="85" name="" descr=""/>
          <p:cNvPicPr/>
          <p:nvPr/>
        </p:nvPicPr>
        <p:blipFill>
          <a:blip r:embed="rId1"/>
          <a:stretch/>
        </p:blipFill>
        <p:spPr>
          <a:xfrm>
            <a:off x="5873040" y="521280"/>
            <a:ext cx="2157480" cy="543960"/>
          </a:xfrm>
          <a:prstGeom prst="rect">
            <a:avLst/>
          </a:prstGeom>
          <a:ln w="0">
            <a:noFill/>
          </a:ln>
        </p:spPr>
      </p:pic>
      <p:pic>
        <p:nvPicPr>
          <p:cNvPr id="86" name="" descr=""/>
          <p:cNvPicPr/>
          <p:nvPr/>
        </p:nvPicPr>
        <p:blipFill>
          <a:blip r:embed="rId2"/>
          <a:stretch/>
        </p:blipFill>
        <p:spPr>
          <a:xfrm>
            <a:off x="4223520" y="527040"/>
            <a:ext cx="1107000" cy="496800"/>
          </a:xfrm>
          <a:prstGeom prst="rect">
            <a:avLst/>
          </a:prstGeom>
          <a:ln w="0">
            <a:noFill/>
          </a:ln>
        </p:spPr>
      </p:pic>
      <p:pic>
        <p:nvPicPr>
          <p:cNvPr id="87" name="" descr=""/>
          <p:cNvPicPr/>
          <p:nvPr/>
        </p:nvPicPr>
        <p:blipFill>
          <a:blip r:embed="rId3"/>
          <a:stretch/>
        </p:blipFill>
        <p:spPr>
          <a:xfrm>
            <a:off x="1372320" y="167040"/>
            <a:ext cx="2610360" cy="1154520"/>
          </a:xfrm>
          <a:prstGeom prst="rect">
            <a:avLst/>
          </a:prstGeom>
          <a:ln w="0">
            <a:noFill/>
          </a:ln>
        </p:spPr>
      </p:pic>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 name="PlaceHolder 1"/>
          <p:cNvSpPr>
            <a:spLocks noGrp="1"/>
          </p:cNvSpPr>
          <p:nvPr>
            <p:ph type="title"/>
          </p:nvPr>
        </p:nvSpPr>
        <p:spPr>
          <a:xfrm>
            <a:off x="599040" y="121320"/>
            <a:ext cx="10795680" cy="1259280"/>
          </a:xfrm>
          <a:prstGeom prst="rect">
            <a:avLst/>
          </a:prstGeom>
          <a:noFill/>
          <a:ln w="0">
            <a:noFill/>
          </a:ln>
        </p:spPr>
        <p:txBody>
          <a:bodyPr lIns="0" rIns="0" tIns="0" bIns="0" anchor="b">
            <a:normAutofit/>
          </a:bodyPr>
          <a:p>
            <a:pPr>
              <a:lnSpc>
                <a:spcPct val="100000"/>
              </a:lnSpc>
              <a:buNone/>
            </a:pPr>
            <a:r>
              <a:rPr b="0" lang="en-GB" sz="4400" spc="-1" strike="noStrike">
                <a:solidFill>
                  <a:srgbClr val="ffffff"/>
                </a:solidFill>
                <a:latin typeface="Noto Sans Light"/>
              </a:rPr>
              <a:t>Psychological Science Accelerator</a:t>
            </a:r>
            <a:endParaRPr b="0" lang="nb-NO" sz="4400" spc="-1" strike="noStrike">
              <a:latin typeface="Arial"/>
            </a:endParaRPr>
          </a:p>
        </p:txBody>
      </p:sp>
      <p:sp>
        <p:nvSpPr>
          <p:cNvPr id="112" name="PlaceHolder 2"/>
          <p:cNvSpPr>
            <a:spLocks noGrp="1"/>
          </p:cNvSpPr>
          <p:nvPr>
            <p:ph/>
          </p:nvPr>
        </p:nvSpPr>
        <p:spPr>
          <a:xfrm>
            <a:off x="599040" y="1740240"/>
            <a:ext cx="9298440" cy="5458320"/>
          </a:xfrm>
          <a:prstGeom prst="rect">
            <a:avLst/>
          </a:prstGeom>
          <a:noFill/>
          <a:ln w="0">
            <a:noFill/>
          </a:ln>
        </p:spPr>
        <p:txBody>
          <a:bodyPr lIns="0" rIns="0" tIns="0" bIns="0" anchor="t">
            <a:normAutofit/>
          </a:bodyPr>
          <a:p>
            <a:pPr marL="432000" indent="-324000">
              <a:lnSpc>
                <a:spcPct val="100000"/>
              </a:lnSpc>
              <a:spcAft>
                <a:spcPts val="1409"/>
              </a:spcAft>
              <a:buClr>
                <a:srgbClr val="04617b"/>
              </a:buClr>
              <a:buSzPct val="45000"/>
              <a:buFont typeface="Wingdings" charset="2"/>
              <a:buChar char=""/>
            </a:pPr>
            <a:r>
              <a:rPr b="0" lang="en-GB" sz="3200" spc="-1" strike="noStrike">
                <a:latin typeface="Noto Sans Regular"/>
              </a:rPr>
              <a:t>What is the PSA?</a:t>
            </a:r>
            <a:endParaRPr b="0" lang="nb-NO" sz="3200" spc="-1" strike="noStrike">
              <a:latin typeface="Arial"/>
            </a:endParaRPr>
          </a:p>
          <a:p>
            <a:pPr lvl="1" marL="864000" indent="-324000">
              <a:lnSpc>
                <a:spcPct val="100000"/>
              </a:lnSpc>
              <a:spcBef>
                <a:spcPts val="1134"/>
              </a:spcBef>
              <a:buClr>
                <a:srgbClr val="000000"/>
              </a:buClr>
              <a:buSzPct val="75000"/>
              <a:buFont typeface="Symbol"/>
              <a:buChar char=""/>
            </a:pPr>
            <a:r>
              <a:rPr b="0" lang="en-GB" sz="3200" spc="-1" strike="noStrike">
                <a:latin typeface="Noto Sans Regular"/>
              </a:rPr>
              <a:t>The PSA is a standing network of psychological scientists who volunteer their research resources to projects that are selected, refined, implemented, analyzed, summarized, and disseminated via democratic processes involving the entire PSA network, with oversight and leadership from expert committees</a:t>
            </a:r>
            <a:endParaRPr b="0" lang="nb-NO" sz="3200" spc="-1" strike="noStrike">
              <a:latin typeface="Arial"/>
            </a:endParaRPr>
          </a:p>
        </p:txBody>
      </p:sp>
      <p:sp>
        <p:nvSpPr>
          <p:cNvPr id="113" name=""/>
          <p:cNvSpPr/>
          <p:nvPr/>
        </p:nvSpPr>
        <p:spPr>
          <a:xfrm>
            <a:off x="7740000" y="7198920"/>
            <a:ext cx="2314080" cy="34632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nb-NO" sz="1800" spc="-1" strike="noStrike">
                <a:latin typeface="Arial"/>
              </a:rPr>
              <a:t>https://psysciacc.org/</a:t>
            </a:r>
            <a:endParaRPr b="0" lang="nb-NO" sz="18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PlaceHolder 1"/>
          <p:cNvSpPr>
            <a:spLocks noGrp="1"/>
          </p:cNvSpPr>
          <p:nvPr>
            <p:ph type="title"/>
          </p:nvPr>
        </p:nvSpPr>
        <p:spPr>
          <a:xfrm>
            <a:off x="599040" y="121320"/>
            <a:ext cx="10795680" cy="1259280"/>
          </a:xfrm>
          <a:prstGeom prst="rect">
            <a:avLst/>
          </a:prstGeom>
          <a:noFill/>
          <a:ln w="0">
            <a:noFill/>
          </a:ln>
        </p:spPr>
        <p:txBody>
          <a:bodyPr lIns="0" rIns="0" tIns="0" bIns="0" anchor="b">
            <a:normAutofit/>
          </a:bodyPr>
          <a:p>
            <a:pPr>
              <a:lnSpc>
                <a:spcPct val="100000"/>
              </a:lnSpc>
              <a:buNone/>
            </a:pPr>
            <a:r>
              <a:rPr b="0" lang="en-GB" sz="4400" spc="-1" strike="noStrike">
                <a:solidFill>
                  <a:srgbClr val="ffffff"/>
                </a:solidFill>
                <a:latin typeface="Noto Sans Light"/>
              </a:rPr>
              <a:t>Psychological Science Accelerator</a:t>
            </a:r>
            <a:endParaRPr b="0" lang="nb-NO" sz="4400" spc="-1" strike="noStrike">
              <a:latin typeface="Arial"/>
            </a:endParaRPr>
          </a:p>
        </p:txBody>
      </p:sp>
      <p:sp>
        <p:nvSpPr>
          <p:cNvPr id="115" name="PlaceHolder 2"/>
          <p:cNvSpPr>
            <a:spLocks noGrp="1"/>
          </p:cNvSpPr>
          <p:nvPr>
            <p:ph/>
          </p:nvPr>
        </p:nvSpPr>
        <p:spPr>
          <a:xfrm>
            <a:off x="599040" y="1740240"/>
            <a:ext cx="9298440" cy="5458320"/>
          </a:xfrm>
          <a:prstGeom prst="rect">
            <a:avLst/>
          </a:prstGeom>
          <a:noFill/>
          <a:ln w="0">
            <a:noFill/>
          </a:ln>
        </p:spPr>
        <p:txBody>
          <a:bodyPr lIns="0" rIns="0" tIns="0" bIns="0" anchor="t">
            <a:normAutofit/>
          </a:bodyPr>
          <a:p>
            <a:pPr marL="432000" indent="-324000">
              <a:lnSpc>
                <a:spcPct val="100000"/>
              </a:lnSpc>
              <a:spcAft>
                <a:spcPts val="1409"/>
              </a:spcAft>
              <a:buClr>
                <a:srgbClr val="04617b"/>
              </a:buClr>
              <a:buSzPct val="45000"/>
              <a:buFont typeface="Wingdings" charset="2"/>
              <a:buChar char=""/>
            </a:pPr>
            <a:r>
              <a:rPr b="0" lang="en-GB" sz="3200" spc="-1" strike="noStrike">
                <a:latin typeface="Noto Sans Regular"/>
              </a:rPr>
              <a:t>PSA Principles</a:t>
            </a:r>
            <a:endParaRPr b="0" lang="nb-NO" sz="3200" spc="-1" strike="noStrike">
              <a:latin typeface="Arial"/>
            </a:endParaRPr>
          </a:p>
        </p:txBody>
      </p:sp>
      <p:pic>
        <p:nvPicPr>
          <p:cNvPr id="116" name="" descr=""/>
          <p:cNvPicPr/>
          <p:nvPr/>
        </p:nvPicPr>
        <p:blipFill>
          <a:blip r:embed="rId1"/>
          <a:stretch/>
        </p:blipFill>
        <p:spPr>
          <a:xfrm>
            <a:off x="504360" y="3080880"/>
            <a:ext cx="9000000" cy="3558240"/>
          </a:xfrm>
          <a:prstGeom prst="rect">
            <a:avLst/>
          </a:prstGeom>
          <a:ln w="0">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PlaceHolder 1"/>
          <p:cNvSpPr>
            <a:spLocks noGrp="1"/>
          </p:cNvSpPr>
          <p:nvPr>
            <p:ph type="title"/>
          </p:nvPr>
        </p:nvSpPr>
        <p:spPr>
          <a:xfrm>
            <a:off x="599040" y="121320"/>
            <a:ext cx="10795680" cy="1259280"/>
          </a:xfrm>
          <a:prstGeom prst="rect">
            <a:avLst/>
          </a:prstGeom>
          <a:noFill/>
          <a:ln w="0">
            <a:noFill/>
          </a:ln>
        </p:spPr>
        <p:txBody>
          <a:bodyPr lIns="0" rIns="0" tIns="0" bIns="0" anchor="b">
            <a:normAutofit/>
          </a:bodyPr>
          <a:p>
            <a:pPr>
              <a:lnSpc>
                <a:spcPct val="100000"/>
              </a:lnSpc>
              <a:buNone/>
            </a:pPr>
            <a:r>
              <a:rPr b="0" lang="en-GB" sz="4400" spc="-1" strike="noStrike">
                <a:solidFill>
                  <a:srgbClr val="ffffff"/>
                </a:solidFill>
                <a:latin typeface="Noto Sans Light"/>
              </a:rPr>
              <a:t>Psychological Science Accelerator</a:t>
            </a:r>
            <a:endParaRPr b="0" lang="nb-NO" sz="4400" spc="-1" strike="noStrike">
              <a:latin typeface="Arial"/>
            </a:endParaRPr>
          </a:p>
        </p:txBody>
      </p:sp>
      <p:pic>
        <p:nvPicPr>
          <p:cNvPr id="118" name="" descr=""/>
          <p:cNvPicPr/>
          <p:nvPr/>
        </p:nvPicPr>
        <p:blipFill>
          <a:blip r:embed="rId1"/>
          <a:stretch/>
        </p:blipFill>
        <p:spPr>
          <a:xfrm>
            <a:off x="594720" y="1637280"/>
            <a:ext cx="8999640" cy="5878800"/>
          </a:xfrm>
          <a:prstGeom prst="rect">
            <a:avLst/>
          </a:prstGeom>
          <a:ln w="0">
            <a:no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 name="PlaceHolder 1"/>
          <p:cNvSpPr>
            <a:spLocks noGrp="1"/>
          </p:cNvSpPr>
          <p:nvPr>
            <p:ph type="title"/>
          </p:nvPr>
        </p:nvSpPr>
        <p:spPr>
          <a:xfrm>
            <a:off x="599040" y="121320"/>
            <a:ext cx="10795680" cy="1259280"/>
          </a:xfrm>
          <a:prstGeom prst="rect">
            <a:avLst/>
          </a:prstGeom>
          <a:noFill/>
          <a:ln w="0">
            <a:noFill/>
          </a:ln>
        </p:spPr>
        <p:txBody>
          <a:bodyPr lIns="0" rIns="0" tIns="0" bIns="0" anchor="b">
            <a:normAutofit/>
          </a:bodyPr>
          <a:p>
            <a:pPr>
              <a:lnSpc>
                <a:spcPct val="100000"/>
              </a:lnSpc>
              <a:buNone/>
            </a:pPr>
            <a:r>
              <a:rPr b="0" lang="en-GB" sz="4400" spc="-1" strike="noStrike">
                <a:solidFill>
                  <a:srgbClr val="ffffff"/>
                </a:solidFill>
                <a:latin typeface="Noto Sans Light"/>
              </a:rPr>
              <a:t>Psychological Science Accelerator</a:t>
            </a:r>
            <a:endParaRPr b="0" lang="nb-NO" sz="4400" spc="-1" strike="noStrike">
              <a:latin typeface="Arial"/>
            </a:endParaRPr>
          </a:p>
        </p:txBody>
      </p:sp>
      <p:sp>
        <p:nvSpPr>
          <p:cNvPr id="120" name="PlaceHolder 2"/>
          <p:cNvSpPr>
            <a:spLocks noGrp="1"/>
          </p:cNvSpPr>
          <p:nvPr>
            <p:ph/>
          </p:nvPr>
        </p:nvSpPr>
        <p:spPr>
          <a:xfrm>
            <a:off x="599040" y="1740240"/>
            <a:ext cx="9298440" cy="5458320"/>
          </a:xfrm>
          <a:prstGeom prst="rect">
            <a:avLst/>
          </a:prstGeom>
          <a:noFill/>
          <a:ln w="0">
            <a:noFill/>
          </a:ln>
        </p:spPr>
        <p:txBody>
          <a:bodyPr lIns="0" rIns="0" tIns="0" bIns="0" anchor="t">
            <a:normAutofit/>
          </a:bodyPr>
          <a:p>
            <a:pPr marL="432000" indent="-324000">
              <a:lnSpc>
                <a:spcPct val="100000"/>
              </a:lnSpc>
              <a:spcAft>
                <a:spcPts val="1409"/>
              </a:spcAft>
              <a:buClr>
                <a:srgbClr val="04617b"/>
              </a:buClr>
              <a:buSzPct val="45000"/>
              <a:buFont typeface="Wingdings" charset="2"/>
              <a:buChar char=""/>
            </a:pPr>
            <a:r>
              <a:rPr b="0" lang="en-GB" sz="3200" spc="-1" strike="noStrike">
                <a:latin typeface="Noto Sans Regular"/>
              </a:rPr>
              <a:t>Why is such network useful?</a:t>
            </a:r>
            <a:endParaRPr b="0" lang="nb-NO" sz="3200" spc="-1" strike="noStrike">
              <a:latin typeface="Arial"/>
            </a:endParaRPr>
          </a:p>
          <a:p>
            <a:pPr lvl="1" marL="864000" indent="-324000">
              <a:lnSpc>
                <a:spcPct val="100000"/>
              </a:lnSpc>
              <a:spcBef>
                <a:spcPts val="1134"/>
              </a:spcBef>
              <a:buClr>
                <a:srgbClr val="000000"/>
              </a:buClr>
              <a:buSzPct val="75000"/>
              <a:buFont typeface="Symbol"/>
              <a:buChar char=""/>
            </a:pPr>
            <a:r>
              <a:rPr b="0" lang="en-GB" sz="3200" spc="-1" strike="noStrike">
                <a:latin typeface="Noto Sans Regular"/>
              </a:rPr>
              <a:t>Leverage the knowledge, abilities and work force of a large network</a:t>
            </a:r>
            <a:endParaRPr b="0" lang="nb-NO" sz="3200" spc="-1" strike="noStrike">
              <a:latin typeface="Arial"/>
            </a:endParaRPr>
          </a:p>
          <a:p>
            <a:pPr lvl="1" marL="864000" indent="-324000">
              <a:lnSpc>
                <a:spcPct val="100000"/>
              </a:lnSpc>
              <a:spcBef>
                <a:spcPts val="1134"/>
              </a:spcBef>
              <a:buClr>
                <a:srgbClr val="000000"/>
              </a:buClr>
              <a:buSzPct val="75000"/>
              <a:buFont typeface="Symbol"/>
              <a:buChar char=""/>
            </a:pPr>
            <a:r>
              <a:rPr b="0" lang="en-GB" sz="3200" spc="-1" strike="noStrike">
                <a:latin typeface="Noto Sans Regular"/>
              </a:rPr>
              <a:t>Rigorous, large international studies tackling the WEIRD and other problems</a:t>
            </a:r>
            <a:endParaRPr b="0" lang="nb-NO" sz="32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 name="PlaceHolder 1"/>
          <p:cNvSpPr>
            <a:spLocks noGrp="1"/>
          </p:cNvSpPr>
          <p:nvPr>
            <p:ph type="title"/>
          </p:nvPr>
        </p:nvSpPr>
        <p:spPr>
          <a:xfrm>
            <a:off x="599040" y="121320"/>
            <a:ext cx="10795680" cy="1259280"/>
          </a:xfrm>
          <a:prstGeom prst="rect">
            <a:avLst/>
          </a:prstGeom>
          <a:noFill/>
          <a:ln w="0">
            <a:noFill/>
          </a:ln>
        </p:spPr>
        <p:txBody>
          <a:bodyPr lIns="0" rIns="0" tIns="0" bIns="0" anchor="b">
            <a:normAutofit/>
          </a:bodyPr>
          <a:p>
            <a:pPr>
              <a:lnSpc>
                <a:spcPct val="100000"/>
              </a:lnSpc>
              <a:buNone/>
            </a:pPr>
            <a:r>
              <a:rPr b="0" lang="en-GB" sz="4400" spc="-1" strike="noStrike">
                <a:solidFill>
                  <a:srgbClr val="ffffff"/>
                </a:solidFill>
                <a:latin typeface="Noto Sans Light"/>
              </a:rPr>
              <a:t>Psychological Science Accelerator</a:t>
            </a:r>
            <a:endParaRPr b="0" lang="nb-NO" sz="4400" spc="-1" strike="noStrike">
              <a:latin typeface="Arial"/>
            </a:endParaRPr>
          </a:p>
        </p:txBody>
      </p:sp>
      <p:sp>
        <p:nvSpPr>
          <p:cNvPr id="122" name="PlaceHolder 2"/>
          <p:cNvSpPr>
            <a:spLocks noGrp="1"/>
          </p:cNvSpPr>
          <p:nvPr>
            <p:ph/>
          </p:nvPr>
        </p:nvSpPr>
        <p:spPr>
          <a:xfrm>
            <a:off x="599040" y="1740240"/>
            <a:ext cx="9298440" cy="5458320"/>
          </a:xfrm>
          <a:prstGeom prst="rect">
            <a:avLst/>
          </a:prstGeom>
          <a:noFill/>
          <a:ln w="0">
            <a:noFill/>
          </a:ln>
        </p:spPr>
        <p:txBody>
          <a:bodyPr lIns="0" rIns="0" tIns="0" bIns="0" anchor="t">
            <a:normAutofit/>
          </a:bodyPr>
          <a:p>
            <a:pPr marL="432000" indent="-324000">
              <a:lnSpc>
                <a:spcPct val="100000"/>
              </a:lnSpc>
              <a:spcAft>
                <a:spcPts val="1409"/>
              </a:spcAft>
              <a:buClr>
                <a:srgbClr val="04617b"/>
              </a:buClr>
              <a:buSzPct val="45000"/>
              <a:buFont typeface="Wingdings" charset="2"/>
              <a:buChar char=""/>
            </a:pPr>
            <a:r>
              <a:rPr b="0" lang="en-GB" sz="3200" spc="-1" strike="noStrike">
                <a:latin typeface="Noto Sans Regular"/>
              </a:rPr>
              <a:t>PSA Projects</a:t>
            </a:r>
            <a:endParaRPr b="0" lang="nb-NO" sz="3200" spc="-1" strike="noStrike">
              <a:latin typeface="Arial"/>
            </a:endParaRPr>
          </a:p>
        </p:txBody>
      </p:sp>
      <p:pic>
        <p:nvPicPr>
          <p:cNvPr id="123" name="" descr=""/>
          <p:cNvPicPr/>
          <p:nvPr/>
        </p:nvPicPr>
        <p:blipFill>
          <a:blip r:embed="rId1"/>
          <a:stretch/>
        </p:blipFill>
        <p:spPr>
          <a:xfrm>
            <a:off x="4140000" y="1986480"/>
            <a:ext cx="2149920" cy="5033160"/>
          </a:xfrm>
          <a:prstGeom prst="rect">
            <a:avLst/>
          </a:prstGeom>
          <a:ln w="0">
            <a:noFill/>
          </a:ln>
        </p:spPr>
      </p:pic>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PlaceHolder 1"/>
          <p:cNvSpPr>
            <a:spLocks noGrp="1"/>
          </p:cNvSpPr>
          <p:nvPr>
            <p:ph type="title"/>
          </p:nvPr>
        </p:nvSpPr>
        <p:spPr>
          <a:xfrm>
            <a:off x="599040" y="121320"/>
            <a:ext cx="10795680" cy="1259280"/>
          </a:xfrm>
          <a:prstGeom prst="rect">
            <a:avLst/>
          </a:prstGeom>
          <a:noFill/>
          <a:ln w="0">
            <a:noFill/>
          </a:ln>
        </p:spPr>
        <p:txBody>
          <a:bodyPr lIns="0" rIns="0" tIns="0" bIns="0" anchor="b">
            <a:normAutofit/>
          </a:bodyPr>
          <a:p>
            <a:pPr>
              <a:lnSpc>
                <a:spcPct val="100000"/>
              </a:lnSpc>
              <a:buNone/>
            </a:pPr>
            <a:r>
              <a:rPr b="0" lang="en-GB" sz="4400" spc="-1" strike="noStrike">
                <a:solidFill>
                  <a:srgbClr val="ffffff"/>
                </a:solidFill>
                <a:latin typeface="Noto Sans Light"/>
              </a:rPr>
              <a:t>Getting involved at the PSA</a:t>
            </a:r>
            <a:endParaRPr b="0" lang="nb-NO" sz="4400" spc="-1" strike="noStrike">
              <a:latin typeface="Arial"/>
            </a:endParaRPr>
          </a:p>
        </p:txBody>
      </p:sp>
      <p:sp>
        <p:nvSpPr>
          <p:cNvPr id="125" name="PlaceHolder 2"/>
          <p:cNvSpPr>
            <a:spLocks noGrp="1"/>
          </p:cNvSpPr>
          <p:nvPr>
            <p:ph/>
          </p:nvPr>
        </p:nvSpPr>
        <p:spPr>
          <a:xfrm>
            <a:off x="599040" y="1740240"/>
            <a:ext cx="9298440" cy="5458320"/>
          </a:xfrm>
          <a:prstGeom prst="rect">
            <a:avLst/>
          </a:prstGeom>
          <a:noFill/>
          <a:ln w="0">
            <a:noFill/>
          </a:ln>
        </p:spPr>
        <p:txBody>
          <a:bodyPr lIns="0" rIns="0" tIns="0" bIns="0" anchor="t">
            <a:normAutofit/>
          </a:bodyPr>
          <a:p>
            <a:pPr marL="432000" indent="-324000">
              <a:lnSpc>
                <a:spcPct val="100000"/>
              </a:lnSpc>
              <a:spcAft>
                <a:spcPts val="1409"/>
              </a:spcAft>
              <a:buClr>
                <a:srgbClr val="04617b"/>
              </a:buClr>
              <a:buSzPct val="45000"/>
              <a:buFont typeface="Wingdings" charset="2"/>
              <a:buChar char=""/>
            </a:pPr>
            <a:r>
              <a:rPr b="0" lang="en-GB" sz="3200" spc="-1" strike="noStrike">
                <a:latin typeface="Noto Sans Regular"/>
              </a:rPr>
              <a:t>PSA Projects</a:t>
            </a:r>
            <a:endParaRPr b="0" lang="nb-NO" sz="3200" spc="-1" strike="noStrike">
              <a:latin typeface="Arial"/>
            </a:endParaRPr>
          </a:p>
        </p:txBody>
      </p:sp>
      <p:pic>
        <p:nvPicPr>
          <p:cNvPr id="126" name="" descr=""/>
          <p:cNvPicPr/>
          <p:nvPr/>
        </p:nvPicPr>
        <p:blipFill>
          <a:blip r:embed="rId1"/>
          <a:stretch/>
        </p:blipFill>
        <p:spPr>
          <a:xfrm>
            <a:off x="4140000" y="1986480"/>
            <a:ext cx="2149920" cy="5033160"/>
          </a:xfrm>
          <a:prstGeom prst="rect">
            <a:avLst/>
          </a:prstGeom>
          <a:ln w="0">
            <a:noFill/>
          </a:ln>
        </p:spPr>
      </p:pic>
      <p:sp>
        <p:nvSpPr>
          <p:cNvPr id="127" name=""/>
          <p:cNvSpPr/>
          <p:nvPr/>
        </p:nvSpPr>
        <p:spPr>
          <a:xfrm>
            <a:off x="1620000" y="6840000"/>
            <a:ext cx="2340000" cy="360"/>
          </a:xfrm>
          <a:prstGeom prst="line">
            <a:avLst/>
          </a:prstGeom>
          <a:ln w="0">
            <a:solidFill>
              <a:srgbClr val="3465a4"/>
            </a:solidFill>
            <a:tailEnd len="med" type="triangle" w="med"/>
          </a:ln>
        </p:spPr>
        <p:style>
          <a:lnRef idx="0"/>
          <a:fillRef idx="0"/>
          <a:effectRef idx="0"/>
          <a:fontRef idx="minor"/>
        </p:style>
      </p:sp>
      <p:sp>
        <p:nvSpPr>
          <p:cNvPr id="128" name=""/>
          <p:cNvSpPr/>
          <p:nvPr/>
        </p:nvSpPr>
        <p:spPr>
          <a:xfrm>
            <a:off x="6378840" y="6673680"/>
            <a:ext cx="3071520" cy="60192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nb-NO" sz="1800" spc="-1" strike="noStrike">
                <a:latin typeface="Arial"/>
              </a:rPr>
              <a:t>Where I got involved in 2020</a:t>
            </a:r>
            <a:endParaRPr b="0" lang="nb-NO" sz="1800" spc="-1" strike="noStrike">
              <a:latin typeface="Arial"/>
            </a:endParaRPr>
          </a:p>
          <a:p>
            <a:pPr>
              <a:lnSpc>
                <a:spcPct val="100000"/>
              </a:lnSpc>
              <a:buNone/>
            </a:pPr>
            <a:r>
              <a:rPr b="0" lang="nb-NO" sz="1800" spc="-1" strike="noStrike">
                <a:latin typeface="Arial"/>
              </a:rPr>
              <a:t>(call for collaborators)</a:t>
            </a:r>
            <a:endParaRPr b="0" lang="nb-NO" sz="180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PlaceHolder 1"/>
          <p:cNvSpPr>
            <a:spLocks noGrp="1"/>
          </p:cNvSpPr>
          <p:nvPr>
            <p:ph type="title"/>
          </p:nvPr>
        </p:nvSpPr>
        <p:spPr>
          <a:xfrm>
            <a:off x="599040" y="121320"/>
            <a:ext cx="10795680" cy="1259280"/>
          </a:xfrm>
          <a:prstGeom prst="rect">
            <a:avLst/>
          </a:prstGeom>
          <a:noFill/>
          <a:ln w="0">
            <a:noFill/>
          </a:ln>
        </p:spPr>
        <p:txBody>
          <a:bodyPr lIns="0" rIns="0" tIns="0" bIns="0" anchor="b">
            <a:normAutofit/>
          </a:bodyPr>
          <a:p>
            <a:pPr>
              <a:lnSpc>
                <a:spcPct val="100000"/>
              </a:lnSpc>
              <a:buNone/>
            </a:pPr>
            <a:r>
              <a:rPr b="0" lang="en-GB" sz="4400" spc="-1" strike="noStrike">
                <a:solidFill>
                  <a:srgbClr val="ffffff"/>
                </a:solidFill>
                <a:latin typeface="Noto Sans Light"/>
              </a:rPr>
              <a:t>Getting involved at the PSA</a:t>
            </a:r>
            <a:endParaRPr b="0" lang="nb-NO" sz="4400" spc="-1" strike="noStrike">
              <a:latin typeface="Arial"/>
            </a:endParaRPr>
          </a:p>
        </p:txBody>
      </p:sp>
      <p:sp>
        <p:nvSpPr>
          <p:cNvPr id="130" name="PlaceHolder 2"/>
          <p:cNvSpPr>
            <a:spLocks noGrp="1"/>
          </p:cNvSpPr>
          <p:nvPr>
            <p:ph/>
          </p:nvPr>
        </p:nvSpPr>
        <p:spPr>
          <a:xfrm>
            <a:off x="599040" y="1740240"/>
            <a:ext cx="9298440" cy="5458320"/>
          </a:xfrm>
          <a:prstGeom prst="rect">
            <a:avLst/>
          </a:prstGeom>
          <a:noFill/>
          <a:ln w="0">
            <a:noFill/>
          </a:ln>
        </p:spPr>
        <p:txBody>
          <a:bodyPr lIns="0" rIns="0" tIns="0" bIns="0" anchor="t">
            <a:normAutofit/>
          </a:bodyPr>
          <a:p>
            <a:pPr marL="432000" indent="-324000">
              <a:lnSpc>
                <a:spcPct val="100000"/>
              </a:lnSpc>
              <a:spcAft>
                <a:spcPts val="1409"/>
              </a:spcAft>
              <a:buClr>
                <a:srgbClr val="04617b"/>
              </a:buClr>
              <a:buSzPct val="45000"/>
              <a:buFont typeface="Wingdings" charset="2"/>
              <a:buChar char=""/>
            </a:pPr>
            <a:r>
              <a:rPr b="0" lang="en-GB" sz="3200" spc="-1" strike="noStrike">
                <a:latin typeface="Noto Sans Regular"/>
              </a:rPr>
              <a:t>PSA Projects: Covid-19 rapid response</a:t>
            </a:r>
            <a:endParaRPr b="0" lang="nb-NO" sz="3200" spc="-1" strike="noStrike">
              <a:latin typeface="Arial"/>
            </a:endParaRPr>
          </a:p>
        </p:txBody>
      </p:sp>
      <p:pic>
        <p:nvPicPr>
          <p:cNvPr id="131" name="" descr=""/>
          <p:cNvPicPr/>
          <p:nvPr/>
        </p:nvPicPr>
        <p:blipFill>
          <a:blip r:embed="rId1"/>
          <a:stretch/>
        </p:blipFill>
        <p:spPr>
          <a:xfrm>
            <a:off x="180000" y="2493720"/>
            <a:ext cx="5602320" cy="1866960"/>
          </a:xfrm>
          <a:prstGeom prst="rect">
            <a:avLst/>
          </a:prstGeom>
          <a:ln w="0">
            <a:noFill/>
          </a:ln>
        </p:spPr>
      </p:pic>
      <p:pic>
        <p:nvPicPr>
          <p:cNvPr id="132" name="" descr=""/>
          <p:cNvPicPr/>
          <p:nvPr/>
        </p:nvPicPr>
        <p:blipFill>
          <a:blip r:embed="rId2"/>
          <a:stretch/>
        </p:blipFill>
        <p:spPr>
          <a:xfrm>
            <a:off x="1440000" y="4080600"/>
            <a:ext cx="6184440" cy="1645920"/>
          </a:xfrm>
          <a:prstGeom prst="rect">
            <a:avLst/>
          </a:prstGeom>
          <a:ln w="0">
            <a:noFill/>
          </a:ln>
        </p:spPr>
      </p:pic>
      <p:pic>
        <p:nvPicPr>
          <p:cNvPr id="133" name="" descr=""/>
          <p:cNvPicPr/>
          <p:nvPr/>
        </p:nvPicPr>
        <p:blipFill>
          <a:blip r:embed="rId3"/>
          <a:stretch/>
        </p:blipFill>
        <p:spPr>
          <a:xfrm>
            <a:off x="2166120" y="5940000"/>
            <a:ext cx="7733520" cy="1351800"/>
          </a:xfrm>
          <a:prstGeom prst="rect">
            <a:avLst/>
          </a:prstGeom>
          <a:ln w="0">
            <a:noFill/>
          </a:ln>
        </p:spPr>
      </p:pic>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PlaceHolder 1"/>
          <p:cNvSpPr>
            <a:spLocks noGrp="1"/>
          </p:cNvSpPr>
          <p:nvPr>
            <p:ph type="title"/>
          </p:nvPr>
        </p:nvSpPr>
        <p:spPr>
          <a:xfrm>
            <a:off x="599040" y="121320"/>
            <a:ext cx="10795680" cy="1259280"/>
          </a:xfrm>
          <a:prstGeom prst="rect">
            <a:avLst/>
          </a:prstGeom>
          <a:noFill/>
          <a:ln w="0">
            <a:noFill/>
          </a:ln>
        </p:spPr>
        <p:txBody>
          <a:bodyPr lIns="0" rIns="0" tIns="0" bIns="0" anchor="b">
            <a:normAutofit/>
          </a:bodyPr>
          <a:p>
            <a:pPr>
              <a:lnSpc>
                <a:spcPct val="100000"/>
              </a:lnSpc>
              <a:buNone/>
            </a:pPr>
            <a:r>
              <a:rPr b="0" lang="en-GB" sz="4400" spc="-1" strike="noStrike">
                <a:solidFill>
                  <a:srgbClr val="ffffff"/>
                </a:solidFill>
                <a:latin typeface="Noto Sans Light"/>
              </a:rPr>
              <a:t>Getting involved at the PSA</a:t>
            </a:r>
            <a:endParaRPr b="0" lang="nb-NO" sz="4400" spc="-1" strike="noStrike">
              <a:latin typeface="Arial"/>
            </a:endParaRPr>
          </a:p>
        </p:txBody>
      </p:sp>
      <p:sp>
        <p:nvSpPr>
          <p:cNvPr id="135" name="PlaceHolder 2"/>
          <p:cNvSpPr>
            <a:spLocks noGrp="1"/>
          </p:cNvSpPr>
          <p:nvPr>
            <p:ph/>
          </p:nvPr>
        </p:nvSpPr>
        <p:spPr>
          <a:xfrm>
            <a:off x="599040" y="1740240"/>
            <a:ext cx="9298440" cy="5458320"/>
          </a:xfrm>
          <a:prstGeom prst="rect">
            <a:avLst/>
          </a:prstGeom>
          <a:noFill/>
          <a:ln w="0">
            <a:noFill/>
          </a:ln>
        </p:spPr>
        <p:txBody>
          <a:bodyPr lIns="0" rIns="0" tIns="0" bIns="0" anchor="t">
            <a:normAutofit/>
          </a:bodyPr>
          <a:p>
            <a:pPr marL="432000" indent="-324000">
              <a:lnSpc>
                <a:spcPct val="100000"/>
              </a:lnSpc>
              <a:spcAft>
                <a:spcPts val="1409"/>
              </a:spcAft>
              <a:buClr>
                <a:srgbClr val="04617b"/>
              </a:buClr>
              <a:buSzPct val="45000"/>
              <a:buFont typeface="Wingdings" charset="2"/>
              <a:buChar char=""/>
            </a:pPr>
            <a:r>
              <a:rPr b="0" lang="en-GB" sz="3200" spc="-1" strike="noStrike">
                <a:latin typeface="Noto Sans Regular"/>
              </a:rPr>
              <a:t>PSA Projects: Project timeline</a:t>
            </a:r>
            <a:endParaRPr b="0" lang="nb-NO" sz="3200" spc="-1" strike="noStrike">
              <a:latin typeface="Arial"/>
            </a:endParaRPr>
          </a:p>
          <a:p>
            <a:pPr marL="432000" indent="-324000">
              <a:lnSpc>
                <a:spcPct val="100000"/>
              </a:lnSpc>
              <a:spcAft>
                <a:spcPts val="1409"/>
              </a:spcAft>
              <a:buClr>
                <a:srgbClr val="04617b"/>
              </a:buClr>
              <a:buSzPct val="45000"/>
              <a:buFont typeface="Wingdings" charset="2"/>
              <a:buChar char=""/>
            </a:pPr>
            <a:r>
              <a:rPr b="0" lang="en-GB" sz="3200" spc="-1" strike="noStrike">
                <a:latin typeface="Noto Sans Regular"/>
              </a:rPr>
              <a:t>1. Proposals submitted, elected by commit.</a:t>
            </a:r>
            <a:endParaRPr b="0" lang="nb-NO" sz="3200" spc="-1" strike="noStrike">
              <a:latin typeface="Arial"/>
            </a:endParaRPr>
          </a:p>
          <a:p>
            <a:pPr marL="432000" indent="-324000">
              <a:lnSpc>
                <a:spcPct val="100000"/>
              </a:lnSpc>
              <a:spcAft>
                <a:spcPts val="1409"/>
              </a:spcAft>
              <a:buClr>
                <a:srgbClr val="04617b"/>
              </a:buClr>
              <a:buSzPct val="45000"/>
              <a:buFont typeface="Wingdings" charset="2"/>
              <a:buChar char=""/>
            </a:pPr>
            <a:r>
              <a:rPr b="0" lang="en-GB" sz="3200" spc="-1" strike="noStrike">
                <a:latin typeface="Noto Sans Regular"/>
              </a:rPr>
              <a:t>2. Study prep:</a:t>
            </a:r>
            <a:endParaRPr b="0" lang="nb-NO" sz="3200" spc="-1" strike="noStrike">
              <a:latin typeface="Arial"/>
            </a:endParaRPr>
          </a:p>
        </p:txBody>
      </p:sp>
      <p:pic>
        <p:nvPicPr>
          <p:cNvPr id="136" name="" descr=""/>
          <p:cNvPicPr/>
          <p:nvPr/>
        </p:nvPicPr>
        <p:blipFill>
          <a:blip r:embed="rId1"/>
          <a:stretch/>
        </p:blipFill>
        <p:spPr>
          <a:xfrm>
            <a:off x="1171440" y="3731400"/>
            <a:ext cx="7648200" cy="3648240"/>
          </a:xfrm>
          <a:prstGeom prst="rect">
            <a:avLst/>
          </a:prstGeom>
          <a:ln w="0">
            <a:noFill/>
          </a:ln>
        </p:spPr>
      </p:pic>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PlaceHolder 1"/>
          <p:cNvSpPr>
            <a:spLocks noGrp="1"/>
          </p:cNvSpPr>
          <p:nvPr>
            <p:ph type="title"/>
          </p:nvPr>
        </p:nvSpPr>
        <p:spPr>
          <a:xfrm>
            <a:off x="599040" y="121320"/>
            <a:ext cx="10795680" cy="1259280"/>
          </a:xfrm>
          <a:prstGeom prst="rect">
            <a:avLst/>
          </a:prstGeom>
          <a:noFill/>
          <a:ln w="0">
            <a:noFill/>
          </a:ln>
        </p:spPr>
        <p:txBody>
          <a:bodyPr lIns="0" rIns="0" tIns="0" bIns="0" anchor="b">
            <a:normAutofit/>
          </a:bodyPr>
          <a:p>
            <a:pPr>
              <a:lnSpc>
                <a:spcPct val="100000"/>
              </a:lnSpc>
              <a:buNone/>
            </a:pPr>
            <a:r>
              <a:rPr b="0" lang="en-GB" sz="4400" spc="-1" strike="noStrike">
                <a:solidFill>
                  <a:srgbClr val="ffffff"/>
                </a:solidFill>
                <a:latin typeface="Noto Sans Light"/>
              </a:rPr>
              <a:t>Getting involved at the PSA</a:t>
            </a:r>
            <a:endParaRPr b="0" lang="nb-NO" sz="4400" spc="-1" strike="noStrike">
              <a:latin typeface="Arial"/>
            </a:endParaRPr>
          </a:p>
        </p:txBody>
      </p:sp>
      <p:sp>
        <p:nvSpPr>
          <p:cNvPr id="138" name="PlaceHolder 2"/>
          <p:cNvSpPr>
            <a:spLocks noGrp="1"/>
          </p:cNvSpPr>
          <p:nvPr>
            <p:ph/>
          </p:nvPr>
        </p:nvSpPr>
        <p:spPr>
          <a:xfrm>
            <a:off x="599040" y="1740240"/>
            <a:ext cx="9298440" cy="5458320"/>
          </a:xfrm>
          <a:prstGeom prst="rect">
            <a:avLst/>
          </a:prstGeom>
          <a:noFill/>
          <a:ln w="0">
            <a:noFill/>
          </a:ln>
        </p:spPr>
        <p:txBody>
          <a:bodyPr lIns="0" rIns="0" tIns="0" bIns="0" anchor="t">
            <a:normAutofit/>
          </a:bodyPr>
          <a:p>
            <a:pPr marL="432000" indent="-324000">
              <a:lnSpc>
                <a:spcPct val="100000"/>
              </a:lnSpc>
              <a:spcAft>
                <a:spcPts val="1409"/>
              </a:spcAft>
              <a:buClr>
                <a:srgbClr val="04617b"/>
              </a:buClr>
              <a:buSzPct val="45000"/>
              <a:buFont typeface="Wingdings" charset="2"/>
              <a:buChar char=""/>
            </a:pPr>
            <a:r>
              <a:rPr b="0" lang="en-GB" sz="3200" spc="-1" strike="noStrike">
                <a:latin typeface="Noto Sans Regular"/>
              </a:rPr>
              <a:t>PSA Projects: Project timeline</a:t>
            </a:r>
            <a:endParaRPr b="0" lang="nb-NO" sz="3200" spc="-1" strike="noStrike">
              <a:latin typeface="Arial"/>
            </a:endParaRPr>
          </a:p>
          <a:p>
            <a:pPr marL="432000" indent="-324000">
              <a:lnSpc>
                <a:spcPct val="100000"/>
              </a:lnSpc>
              <a:spcAft>
                <a:spcPts val="1409"/>
              </a:spcAft>
              <a:buClr>
                <a:srgbClr val="04617b"/>
              </a:buClr>
              <a:buSzPct val="45000"/>
              <a:buFont typeface="Wingdings" charset="2"/>
              <a:buChar char=""/>
            </a:pPr>
            <a:r>
              <a:rPr b="0" lang="en-GB" sz="3200" spc="-1" strike="noStrike">
                <a:latin typeface="Noto Sans Regular"/>
              </a:rPr>
              <a:t>3. Implementation</a:t>
            </a:r>
            <a:endParaRPr b="0" lang="nb-NO" sz="3200" spc="-1" strike="noStrike">
              <a:latin typeface="Arial"/>
            </a:endParaRPr>
          </a:p>
        </p:txBody>
      </p:sp>
      <p:pic>
        <p:nvPicPr>
          <p:cNvPr id="139" name="" descr=""/>
          <p:cNvPicPr/>
          <p:nvPr/>
        </p:nvPicPr>
        <p:blipFill>
          <a:blip r:embed="rId1"/>
          <a:stretch/>
        </p:blipFill>
        <p:spPr>
          <a:xfrm>
            <a:off x="533520" y="2900520"/>
            <a:ext cx="8286120" cy="4247280"/>
          </a:xfrm>
          <a:prstGeom prst="rect">
            <a:avLst/>
          </a:prstGeom>
          <a:ln w="0">
            <a:noFill/>
          </a:ln>
        </p:spPr>
      </p:pic>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 name="PlaceHolder 1"/>
          <p:cNvSpPr>
            <a:spLocks noGrp="1"/>
          </p:cNvSpPr>
          <p:nvPr>
            <p:ph type="title"/>
          </p:nvPr>
        </p:nvSpPr>
        <p:spPr>
          <a:xfrm>
            <a:off x="599040" y="121320"/>
            <a:ext cx="10795680" cy="1259280"/>
          </a:xfrm>
          <a:prstGeom prst="rect">
            <a:avLst/>
          </a:prstGeom>
          <a:noFill/>
          <a:ln w="0">
            <a:noFill/>
          </a:ln>
        </p:spPr>
        <p:txBody>
          <a:bodyPr lIns="0" rIns="0" tIns="0" bIns="0" anchor="b">
            <a:normAutofit/>
          </a:bodyPr>
          <a:p>
            <a:pPr>
              <a:lnSpc>
                <a:spcPct val="100000"/>
              </a:lnSpc>
              <a:buNone/>
            </a:pPr>
            <a:r>
              <a:rPr b="0" lang="en-GB" sz="4400" spc="-1" strike="noStrike">
                <a:solidFill>
                  <a:srgbClr val="ffffff"/>
                </a:solidFill>
                <a:latin typeface="Noto Sans Light"/>
              </a:rPr>
              <a:t>Getting involved at the PSA</a:t>
            </a:r>
            <a:endParaRPr b="0" lang="nb-NO" sz="4400" spc="-1" strike="noStrike">
              <a:latin typeface="Arial"/>
            </a:endParaRPr>
          </a:p>
        </p:txBody>
      </p:sp>
      <p:sp>
        <p:nvSpPr>
          <p:cNvPr id="141" name="PlaceHolder 2"/>
          <p:cNvSpPr>
            <a:spLocks noGrp="1"/>
          </p:cNvSpPr>
          <p:nvPr>
            <p:ph/>
          </p:nvPr>
        </p:nvSpPr>
        <p:spPr>
          <a:xfrm>
            <a:off x="599040" y="1740240"/>
            <a:ext cx="9298440" cy="5458320"/>
          </a:xfrm>
          <a:prstGeom prst="rect">
            <a:avLst/>
          </a:prstGeom>
          <a:noFill/>
          <a:ln w="0">
            <a:noFill/>
          </a:ln>
        </p:spPr>
        <p:txBody>
          <a:bodyPr lIns="0" rIns="0" tIns="0" bIns="0" anchor="t">
            <a:normAutofit/>
          </a:bodyPr>
          <a:p>
            <a:pPr marL="432000" indent="-324000">
              <a:lnSpc>
                <a:spcPct val="100000"/>
              </a:lnSpc>
              <a:spcAft>
                <a:spcPts val="1409"/>
              </a:spcAft>
              <a:buClr>
                <a:srgbClr val="04617b"/>
              </a:buClr>
              <a:buSzPct val="45000"/>
              <a:buFont typeface="Wingdings" charset="2"/>
              <a:buChar char=""/>
            </a:pPr>
            <a:r>
              <a:rPr b="0" lang="en-GB" sz="3200" spc="-1" strike="noStrike">
                <a:latin typeface="Noto Sans Regular"/>
              </a:rPr>
              <a:t>PSA Projects: Project timeline</a:t>
            </a:r>
            <a:endParaRPr b="0" lang="nb-NO" sz="3200" spc="-1" strike="noStrike">
              <a:latin typeface="Arial"/>
            </a:endParaRPr>
          </a:p>
          <a:p>
            <a:pPr marL="432000" indent="-324000">
              <a:lnSpc>
                <a:spcPct val="100000"/>
              </a:lnSpc>
              <a:spcAft>
                <a:spcPts val="1409"/>
              </a:spcAft>
              <a:buClr>
                <a:srgbClr val="04617b"/>
              </a:buClr>
              <a:buSzPct val="45000"/>
              <a:buFont typeface="Wingdings" charset="2"/>
              <a:buChar char=""/>
            </a:pPr>
            <a:r>
              <a:rPr b="0" lang="en-GB" sz="3200" spc="-1" strike="noStrike">
                <a:latin typeface="Noto Sans Regular"/>
              </a:rPr>
              <a:t>4. Analysis and Dissemination</a:t>
            </a:r>
            <a:endParaRPr b="0" lang="nb-NO" sz="3200" spc="-1" strike="noStrike">
              <a:latin typeface="Arial"/>
            </a:endParaRPr>
          </a:p>
        </p:txBody>
      </p:sp>
      <p:pic>
        <p:nvPicPr>
          <p:cNvPr id="142" name="" descr=""/>
          <p:cNvPicPr/>
          <p:nvPr/>
        </p:nvPicPr>
        <p:blipFill>
          <a:blip r:embed="rId1"/>
          <a:stretch/>
        </p:blipFill>
        <p:spPr>
          <a:xfrm>
            <a:off x="518400" y="3306600"/>
            <a:ext cx="9295560" cy="3533040"/>
          </a:xfrm>
          <a:prstGeom prst="rect">
            <a:avLst/>
          </a:prstGeom>
          <a:ln w="0">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PlaceHolder 1"/>
          <p:cNvSpPr>
            <a:spLocks noGrp="1"/>
          </p:cNvSpPr>
          <p:nvPr>
            <p:ph type="subTitle"/>
          </p:nvPr>
        </p:nvSpPr>
        <p:spPr>
          <a:xfrm>
            <a:off x="540000" y="5265000"/>
            <a:ext cx="9177120" cy="2427120"/>
          </a:xfrm>
          <a:prstGeom prst="rect">
            <a:avLst/>
          </a:prstGeom>
          <a:noFill/>
          <a:ln w="0">
            <a:noFill/>
          </a:ln>
        </p:spPr>
        <p:txBody>
          <a:bodyPr lIns="0" rIns="0" tIns="0" bIns="0" anchor="t">
            <a:noAutofit/>
          </a:bodyPr>
          <a:p>
            <a:pPr>
              <a:lnSpc>
                <a:spcPct val="100000"/>
              </a:lnSpc>
              <a:buNone/>
            </a:pPr>
            <a:r>
              <a:rPr b="1" lang="en-GB" sz="2800" spc="-1" strike="noStrike">
                <a:solidFill>
                  <a:srgbClr val="dbf5f9"/>
                </a:solidFill>
                <a:latin typeface="Noto Sans Regular"/>
              </a:rPr>
              <a:t>Max Korbmacher</a:t>
            </a:r>
            <a:endParaRPr b="0" lang="nb-NO" sz="2800" spc="-1" strike="noStrike">
              <a:latin typeface="Arial"/>
            </a:endParaRPr>
          </a:p>
          <a:p>
            <a:pPr>
              <a:lnSpc>
                <a:spcPct val="100000"/>
              </a:lnSpc>
              <a:buNone/>
            </a:pPr>
            <a:r>
              <a:rPr b="1" lang="en-GB" sz="2800" spc="-1" strike="noStrike">
                <a:solidFill>
                  <a:srgbClr val="dbf5f9"/>
                </a:solidFill>
                <a:latin typeface="Noto Sans Regular"/>
              </a:rPr>
              <a:t>PhD Student at Western Norway University of Applied Sciences, Bergen</a:t>
            </a:r>
            <a:endParaRPr b="0" lang="nb-NO" sz="2800" spc="-1" strike="noStrike">
              <a:latin typeface="Arial"/>
            </a:endParaRPr>
          </a:p>
          <a:p>
            <a:pPr>
              <a:lnSpc>
                <a:spcPct val="100000"/>
              </a:lnSpc>
              <a:buNone/>
            </a:pPr>
            <a:r>
              <a:rPr b="1" lang="en-GB" sz="2800" spc="-1" strike="noStrike">
                <a:solidFill>
                  <a:srgbClr val="dbf5f9"/>
                </a:solidFill>
                <a:latin typeface="Noto Sans Regular"/>
              </a:rPr>
              <a:t>Max.Korbmacher@hvl.no</a:t>
            </a:r>
            <a:endParaRPr b="0" lang="nb-NO" sz="2800" spc="-1" strike="noStrike">
              <a:latin typeface="Arial"/>
            </a:endParaRPr>
          </a:p>
        </p:txBody>
      </p:sp>
      <p:pic>
        <p:nvPicPr>
          <p:cNvPr id="89" name="" descr=""/>
          <p:cNvPicPr/>
          <p:nvPr/>
        </p:nvPicPr>
        <p:blipFill>
          <a:blip r:embed="rId1"/>
          <a:stretch/>
        </p:blipFill>
        <p:spPr>
          <a:xfrm>
            <a:off x="5873040" y="521280"/>
            <a:ext cx="2157480" cy="543960"/>
          </a:xfrm>
          <a:prstGeom prst="rect">
            <a:avLst/>
          </a:prstGeom>
          <a:ln w="0">
            <a:noFill/>
          </a:ln>
        </p:spPr>
      </p:pic>
      <p:pic>
        <p:nvPicPr>
          <p:cNvPr id="90" name="" descr=""/>
          <p:cNvPicPr/>
          <p:nvPr/>
        </p:nvPicPr>
        <p:blipFill>
          <a:blip r:embed="rId2"/>
          <a:stretch/>
        </p:blipFill>
        <p:spPr>
          <a:xfrm>
            <a:off x="4223520" y="527040"/>
            <a:ext cx="1107000" cy="496800"/>
          </a:xfrm>
          <a:prstGeom prst="rect">
            <a:avLst/>
          </a:prstGeom>
          <a:ln w="0">
            <a:noFill/>
          </a:ln>
        </p:spPr>
      </p:pic>
      <p:pic>
        <p:nvPicPr>
          <p:cNvPr id="91" name="" descr=""/>
          <p:cNvPicPr/>
          <p:nvPr/>
        </p:nvPicPr>
        <p:blipFill>
          <a:blip r:embed="rId3"/>
          <a:stretch/>
        </p:blipFill>
        <p:spPr>
          <a:xfrm>
            <a:off x="1372320" y="167040"/>
            <a:ext cx="2610360" cy="1154520"/>
          </a:xfrm>
          <a:prstGeom prst="rect">
            <a:avLst/>
          </a:prstGeom>
          <a:ln w="0">
            <a:noFill/>
          </a:ln>
        </p:spPr>
      </p:pic>
      <p:pic>
        <p:nvPicPr>
          <p:cNvPr id="92" name="" descr=""/>
          <p:cNvPicPr/>
          <p:nvPr/>
        </p:nvPicPr>
        <p:blipFill>
          <a:blip r:embed="rId4"/>
          <a:stretch/>
        </p:blipFill>
        <p:spPr>
          <a:xfrm>
            <a:off x="3240000" y="1260000"/>
            <a:ext cx="3599640" cy="3599640"/>
          </a:xfrm>
          <a:prstGeom prst="rect">
            <a:avLst/>
          </a:prstGeom>
          <a:ln w="0">
            <a:noFill/>
          </a:ln>
        </p:spPr>
      </p:pic>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 name="PlaceHolder 1"/>
          <p:cNvSpPr>
            <a:spLocks noGrp="1"/>
          </p:cNvSpPr>
          <p:nvPr>
            <p:ph type="title"/>
          </p:nvPr>
        </p:nvSpPr>
        <p:spPr>
          <a:xfrm>
            <a:off x="599040" y="121320"/>
            <a:ext cx="10795680" cy="1259280"/>
          </a:xfrm>
          <a:prstGeom prst="rect">
            <a:avLst/>
          </a:prstGeom>
          <a:noFill/>
          <a:ln w="0">
            <a:noFill/>
          </a:ln>
        </p:spPr>
        <p:txBody>
          <a:bodyPr lIns="0" rIns="0" tIns="0" bIns="0" anchor="b">
            <a:normAutofit/>
          </a:bodyPr>
          <a:p>
            <a:pPr>
              <a:lnSpc>
                <a:spcPct val="100000"/>
              </a:lnSpc>
              <a:buNone/>
            </a:pPr>
            <a:r>
              <a:rPr b="0" lang="en-GB" sz="4400" spc="-1" strike="noStrike">
                <a:solidFill>
                  <a:srgbClr val="ffffff"/>
                </a:solidFill>
                <a:latin typeface="Noto Sans Light"/>
              </a:rPr>
              <a:t>Getting involved at the PSA</a:t>
            </a:r>
            <a:endParaRPr b="0" lang="nb-NO" sz="4400" spc="-1" strike="noStrike">
              <a:latin typeface="Arial"/>
            </a:endParaRPr>
          </a:p>
        </p:txBody>
      </p:sp>
      <p:sp>
        <p:nvSpPr>
          <p:cNvPr id="144" name="PlaceHolder 2"/>
          <p:cNvSpPr>
            <a:spLocks noGrp="1"/>
          </p:cNvSpPr>
          <p:nvPr>
            <p:ph/>
          </p:nvPr>
        </p:nvSpPr>
        <p:spPr>
          <a:xfrm>
            <a:off x="599040" y="1740240"/>
            <a:ext cx="9298440" cy="5458320"/>
          </a:xfrm>
          <a:prstGeom prst="rect">
            <a:avLst/>
          </a:prstGeom>
          <a:noFill/>
          <a:ln w="0">
            <a:noFill/>
          </a:ln>
        </p:spPr>
        <p:txBody>
          <a:bodyPr lIns="0" rIns="0" tIns="0" bIns="0" anchor="t">
            <a:normAutofit/>
          </a:bodyPr>
          <a:p>
            <a:pPr marL="432000" indent="-324000">
              <a:lnSpc>
                <a:spcPct val="100000"/>
              </a:lnSpc>
              <a:spcAft>
                <a:spcPts val="1409"/>
              </a:spcAft>
              <a:buClr>
                <a:srgbClr val="04617b"/>
              </a:buClr>
              <a:buSzPct val="45000"/>
              <a:buFont typeface="Wingdings" charset="2"/>
              <a:buChar char=""/>
            </a:pPr>
            <a:r>
              <a:rPr b="0" lang="en-GB" sz="3200" spc="-1" strike="noStrike">
                <a:latin typeface="Noto Sans Regular"/>
              </a:rPr>
              <a:t>PSA Projects: get involved in the first two stages (or before)</a:t>
            </a:r>
            <a:endParaRPr b="0" lang="nb-NO" sz="3200" spc="-1" strike="noStrike">
              <a:latin typeface="Arial"/>
            </a:endParaRPr>
          </a:p>
          <a:p>
            <a:pPr marL="432000" indent="-324000">
              <a:lnSpc>
                <a:spcPct val="100000"/>
              </a:lnSpc>
              <a:spcAft>
                <a:spcPts val="1409"/>
              </a:spcAft>
              <a:buClr>
                <a:srgbClr val="04617b"/>
              </a:buClr>
              <a:buSzPct val="45000"/>
              <a:buFont typeface="Wingdings" charset="2"/>
              <a:buChar char=""/>
            </a:pPr>
            <a:r>
              <a:rPr b="0" lang="en-GB" sz="3200" spc="-1" strike="noStrike">
                <a:latin typeface="Noto Sans Regular"/>
              </a:rPr>
              <a:t>There are many, many positions to be filled</a:t>
            </a:r>
            <a:endParaRPr b="0" lang="nb-NO" sz="3200" spc="-1" strike="noStrike">
              <a:latin typeface="Arial"/>
            </a:endParaRPr>
          </a:p>
          <a:p>
            <a:pPr lvl="1" marL="864000" indent="-324000">
              <a:lnSpc>
                <a:spcPct val="100000"/>
              </a:lnSpc>
              <a:spcBef>
                <a:spcPts val="1134"/>
              </a:spcBef>
              <a:buClr>
                <a:srgbClr val="000000"/>
              </a:buClr>
              <a:buSzPct val="75000"/>
              <a:buFont typeface="Symbol"/>
              <a:buChar char=""/>
            </a:pPr>
            <a:r>
              <a:rPr b="0" lang="en-GB" sz="3200" spc="-1" strike="noStrike">
                <a:latin typeface="Noto Sans Regular"/>
              </a:rPr>
              <a:t>Committees, administration, translation, data collection</a:t>
            </a:r>
            <a:endParaRPr b="0" lang="nb-NO" sz="3200" spc="-1" strike="noStrike">
              <a:latin typeface="Arial"/>
            </a:endParaRPr>
          </a:p>
          <a:p>
            <a:pPr lvl="1" marL="864000" indent="-324000">
              <a:lnSpc>
                <a:spcPct val="100000"/>
              </a:lnSpc>
              <a:spcBef>
                <a:spcPts val="1134"/>
              </a:spcBef>
              <a:buClr>
                <a:srgbClr val="000000"/>
              </a:buClr>
              <a:buSzPct val="75000"/>
              <a:buFont typeface="Symbol"/>
              <a:buChar char=""/>
            </a:pPr>
            <a:r>
              <a:rPr b="0" lang="en-GB" sz="3200" spc="-1" strike="noStrike">
                <a:latin typeface="Noto Sans Regular"/>
              </a:rPr>
              <a:t>My involvement: mainly translations, some data collection</a:t>
            </a:r>
            <a:endParaRPr b="0" lang="nb-NO" sz="3200" spc="-1" strike="noStrike">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 name="PlaceHolder 1"/>
          <p:cNvSpPr>
            <a:spLocks noGrp="1"/>
          </p:cNvSpPr>
          <p:nvPr>
            <p:ph type="title"/>
          </p:nvPr>
        </p:nvSpPr>
        <p:spPr>
          <a:xfrm>
            <a:off x="599040" y="121320"/>
            <a:ext cx="10795680" cy="1259280"/>
          </a:xfrm>
          <a:prstGeom prst="rect">
            <a:avLst/>
          </a:prstGeom>
          <a:noFill/>
          <a:ln w="0">
            <a:noFill/>
          </a:ln>
        </p:spPr>
        <p:txBody>
          <a:bodyPr lIns="0" rIns="0" tIns="0" bIns="0" anchor="b">
            <a:normAutofit/>
          </a:bodyPr>
          <a:p>
            <a:pPr>
              <a:lnSpc>
                <a:spcPct val="100000"/>
              </a:lnSpc>
              <a:buNone/>
            </a:pPr>
            <a:r>
              <a:rPr b="0" lang="en-GB" sz="4400" spc="-1" strike="noStrike">
                <a:solidFill>
                  <a:srgbClr val="ffffff"/>
                </a:solidFill>
                <a:latin typeface="Noto Sans Light"/>
              </a:rPr>
              <a:t>Getting involved at the PSA</a:t>
            </a:r>
            <a:endParaRPr b="0" lang="nb-NO" sz="4400" spc="-1" strike="noStrike">
              <a:latin typeface="Arial"/>
            </a:endParaRPr>
          </a:p>
        </p:txBody>
      </p:sp>
      <p:sp>
        <p:nvSpPr>
          <p:cNvPr id="146" name="PlaceHolder 2"/>
          <p:cNvSpPr>
            <a:spLocks noGrp="1"/>
          </p:cNvSpPr>
          <p:nvPr>
            <p:ph/>
          </p:nvPr>
        </p:nvSpPr>
        <p:spPr>
          <a:xfrm>
            <a:off x="599040" y="1740240"/>
            <a:ext cx="9298440" cy="5458320"/>
          </a:xfrm>
          <a:prstGeom prst="rect">
            <a:avLst/>
          </a:prstGeom>
          <a:noFill/>
          <a:ln w="0">
            <a:noFill/>
          </a:ln>
        </p:spPr>
        <p:txBody>
          <a:bodyPr lIns="0" rIns="0" tIns="0" bIns="0" anchor="t">
            <a:normAutofit/>
          </a:bodyPr>
          <a:p>
            <a:pPr marL="432000" indent="-324000">
              <a:lnSpc>
                <a:spcPct val="100000"/>
              </a:lnSpc>
              <a:spcAft>
                <a:spcPts val="1409"/>
              </a:spcAft>
              <a:buClr>
                <a:srgbClr val="04617b"/>
              </a:buClr>
              <a:buSzPct val="45000"/>
              <a:buFont typeface="Wingdings" charset="2"/>
              <a:buChar char=""/>
            </a:pPr>
            <a:r>
              <a:rPr b="0" lang="en-GB" sz="3200" spc="-1" strike="noStrike">
                <a:latin typeface="Noto Sans Regular"/>
              </a:rPr>
              <a:t>PSA Projects: get involved in a committee</a:t>
            </a:r>
            <a:endParaRPr b="0" lang="nb-NO" sz="3200" spc="-1" strike="noStrike">
              <a:latin typeface="Arial"/>
            </a:endParaRPr>
          </a:p>
        </p:txBody>
      </p:sp>
      <p:pic>
        <p:nvPicPr>
          <p:cNvPr id="147" name="" descr=""/>
          <p:cNvPicPr/>
          <p:nvPr/>
        </p:nvPicPr>
        <p:blipFill>
          <a:blip r:embed="rId1"/>
          <a:stretch/>
        </p:blipFill>
        <p:spPr>
          <a:xfrm>
            <a:off x="236520" y="2634120"/>
            <a:ext cx="9537480" cy="4205880"/>
          </a:xfrm>
          <a:prstGeom prst="rect">
            <a:avLst/>
          </a:prstGeom>
          <a:ln w="0">
            <a:noFill/>
          </a:ln>
        </p:spPr>
      </p:pic>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 name="PlaceHolder 1"/>
          <p:cNvSpPr>
            <a:spLocks noGrp="1"/>
          </p:cNvSpPr>
          <p:nvPr>
            <p:ph type="title"/>
          </p:nvPr>
        </p:nvSpPr>
        <p:spPr>
          <a:xfrm>
            <a:off x="599040" y="121320"/>
            <a:ext cx="10795680" cy="1259280"/>
          </a:xfrm>
          <a:prstGeom prst="rect">
            <a:avLst/>
          </a:prstGeom>
          <a:noFill/>
          <a:ln w="0">
            <a:noFill/>
          </a:ln>
        </p:spPr>
        <p:txBody>
          <a:bodyPr lIns="0" rIns="0" tIns="0" bIns="0" anchor="b">
            <a:normAutofit/>
          </a:bodyPr>
          <a:p>
            <a:pPr>
              <a:lnSpc>
                <a:spcPct val="100000"/>
              </a:lnSpc>
              <a:buNone/>
            </a:pPr>
            <a:r>
              <a:rPr b="0" lang="en-GB" sz="4400" spc="-1" strike="noStrike">
                <a:solidFill>
                  <a:srgbClr val="ffffff"/>
                </a:solidFill>
                <a:latin typeface="Noto Sans Light"/>
              </a:rPr>
              <a:t>Recap: Why PSA</a:t>
            </a:r>
            <a:endParaRPr b="0" lang="nb-NO" sz="4400" spc="-1" strike="noStrike">
              <a:latin typeface="Arial"/>
            </a:endParaRPr>
          </a:p>
        </p:txBody>
      </p:sp>
      <p:sp>
        <p:nvSpPr>
          <p:cNvPr id="149" name="PlaceHolder 2"/>
          <p:cNvSpPr>
            <a:spLocks noGrp="1"/>
          </p:cNvSpPr>
          <p:nvPr>
            <p:ph/>
          </p:nvPr>
        </p:nvSpPr>
        <p:spPr>
          <a:xfrm>
            <a:off x="599040" y="1740240"/>
            <a:ext cx="9298440" cy="5458320"/>
          </a:xfrm>
          <a:prstGeom prst="rect">
            <a:avLst/>
          </a:prstGeom>
          <a:noFill/>
          <a:ln w="0">
            <a:noFill/>
          </a:ln>
        </p:spPr>
        <p:txBody>
          <a:bodyPr lIns="0" rIns="0" tIns="0" bIns="0" anchor="t">
            <a:normAutofit/>
          </a:bodyPr>
          <a:p>
            <a:pPr marL="432000" indent="-324000">
              <a:lnSpc>
                <a:spcPct val="100000"/>
              </a:lnSpc>
              <a:spcAft>
                <a:spcPts val="1409"/>
              </a:spcAft>
              <a:buClr>
                <a:srgbClr val="04617b"/>
              </a:buClr>
              <a:buSzPct val="45000"/>
              <a:buFont typeface="Wingdings" charset="2"/>
              <a:buChar char=""/>
            </a:pPr>
            <a:r>
              <a:rPr b="0" lang="en-GB" sz="3200" spc="-1" strike="noStrike">
                <a:latin typeface="Noto Sans Regular"/>
              </a:rPr>
              <a:t>Overall, the PSA is an example of best research practices:</a:t>
            </a:r>
            <a:endParaRPr b="0" lang="nb-NO" sz="3200" spc="-1" strike="noStrike">
              <a:latin typeface="Arial"/>
            </a:endParaRPr>
          </a:p>
          <a:p>
            <a:pPr lvl="1" marL="864000" indent="-324000">
              <a:lnSpc>
                <a:spcPct val="100000"/>
              </a:lnSpc>
              <a:spcBef>
                <a:spcPts val="1134"/>
              </a:spcBef>
              <a:buClr>
                <a:srgbClr val="000000"/>
              </a:buClr>
              <a:buSzPct val="75000"/>
              <a:buFont typeface="Symbol"/>
              <a:buChar char=""/>
            </a:pPr>
            <a:r>
              <a:rPr b="0" lang="en-GB" sz="3200" spc="-1" strike="noStrike">
                <a:latin typeface="Noto Sans Regular"/>
              </a:rPr>
              <a:t>Great planning ahead, ‘expert consultations’</a:t>
            </a:r>
            <a:endParaRPr b="0" lang="nb-NO" sz="3200" spc="-1" strike="noStrike">
              <a:latin typeface="Arial"/>
            </a:endParaRPr>
          </a:p>
          <a:p>
            <a:pPr lvl="1" marL="864000" indent="-324000">
              <a:lnSpc>
                <a:spcPct val="100000"/>
              </a:lnSpc>
              <a:spcBef>
                <a:spcPts val="1134"/>
              </a:spcBef>
              <a:buClr>
                <a:srgbClr val="000000"/>
              </a:buClr>
              <a:buSzPct val="75000"/>
              <a:buFont typeface="Symbol"/>
              <a:buChar char=""/>
            </a:pPr>
            <a:r>
              <a:rPr b="0" lang="en-GB" sz="3200" spc="-1" strike="noStrike">
                <a:latin typeface="Noto Sans Regular"/>
              </a:rPr>
              <a:t>Registered reports</a:t>
            </a:r>
            <a:endParaRPr b="0" lang="nb-NO" sz="3200" spc="-1" strike="noStrike">
              <a:latin typeface="Arial"/>
            </a:endParaRPr>
          </a:p>
          <a:p>
            <a:pPr lvl="1" marL="864000" indent="-324000">
              <a:lnSpc>
                <a:spcPct val="100000"/>
              </a:lnSpc>
              <a:spcBef>
                <a:spcPts val="1134"/>
              </a:spcBef>
              <a:buClr>
                <a:srgbClr val="000000"/>
              </a:buClr>
              <a:buSzPct val="75000"/>
              <a:buFont typeface="Symbol"/>
              <a:buChar char=""/>
            </a:pPr>
            <a:r>
              <a:rPr b="0" lang="en-GB" sz="3200" spc="-1" strike="noStrike">
                <a:latin typeface="Noto Sans Regular"/>
              </a:rPr>
              <a:t>Data &amp; code sharing</a:t>
            </a:r>
            <a:endParaRPr b="0" lang="nb-NO" sz="3200" spc="-1" strike="noStrike">
              <a:latin typeface="Arial"/>
            </a:endParaRPr>
          </a:p>
          <a:p>
            <a:pPr lvl="1" marL="864000" indent="-324000">
              <a:lnSpc>
                <a:spcPct val="100000"/>
              </a:lnSpc>
              <a:spcBef>
                <a:spcPts val="1134"/>
              </a:spcBef>
              <a:buClr>
                <a:srgbClr val="000000"/>
              </a:buClr>
              <a:buSzPct val="75000"/>
              <a:buFont typeface="Symbol"/>
              <a:buChar char=""/>
            </a:pPr>
            <a:r>
              <a:rPr b="0" i="1" lang="en-GB" sz="3200" spc="-1" strike="noStrike">
                <a:latin typeface="Noto Sans Regular"/>
              </a:rPr>
              <a:t>Welcoming and supportive community</a:t>
            </a:r>
            <a:endParaRPr b="0" lang="nb-NO" sz="3200" spc="-1" strike="noStrike">
              <a:latin typeface="Arial"/>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 name="PlaceHolder 1"/>
          <p:cNvSpPr>
            <a:spLocks noGrp="1"/>
          </p:cNvSpPr>
          <p:nvPr>
            <p:ph type="title"/>
          </p:nvPr>
        </p:nvSpPr>
        <p:spPr>
          <a:xfrm>
            <a:off x="599040" y="121320"/>
            <a:ext cx="10795680" cy="1259280"/>
          </a:xfrm>
          <a:prstGeom prst="rect">
            <a:avLst/>
          </a:prstGeom>
          <a:noFill/>
          <a:ln w="0">
            <a:noFill/>
          </a:ln>
        </p:spPr>
        <p:txBody>
          <a:bodyPr lIns="0" rIns="0" tIns="0" bIns="0" anchor="b">
            <a:normAutofit/>
          </a:bodyPr>
          <a:p>
            <a:pPr>
              <a:lnSpc>
                <a:spcPct val="100000"/>
              </a:lnSpc>
              <a:buNone/>
            </a:pPr>
            <a:r>
              <a:rPr b="0" lang="en-GB" sz="4400" spc="-1" strike="noStrike">
                <a:solidFill>
                  <a:srgbClr val="ffffff"/>
                </a:solidFill>
                <a:latin typeface="Noto Sans Light"/>
              </a:rPr>
              <a:t>Recap: How to get involved</a:t>
            </a:r>
            <a:endParaRPr b="0" lang="nb-NO" sz="4400" spc="-1" strike="noStrike">
              <a:latin typeface="Arial"/>
            </a:endParaRPr>
          </a:p>
        </p:txBody>
      </p:sp>
      <p:sp>
        <p:nvSpPr>
          <p:cNvPr id="151" name="PlaceHolder 2"/>
          <p:cNvSpPr>
            <a:spLocks noGrp="1"/>
          </p:cNvSpPr>
          <p:nvPr>
            <p:ph/>
          </p:nvPr>
        </p:nvSpPr>
        <p:spPr>
          <a:xfrm>
            <a:off x="599040" y="1740240"/>
            <a:ext cx="9298440" cy="5458320"/>
          </a:xfrm>
          <a:prstGeom prst="rect">
            <a:avLst/>
          </a:prstGeom>
          <a:noFill/>
          <a:ln w="0">
            <a:noFill/>
          </a:ln>
        </p:spPr>
        <p:txBody>
          <a:bodyPr lIns="0" rIns="0" tIns="0" bIns="0" anchor="t">
            <a:normAutofit fontScale="98000"/>
          </a:bodyPr>
          <a:p>
            <a:pPr marL="432000" indent="-324000">
              <a:lnSpc>
                <a:spcPct val="100000"/>
              </a:lnSpc>
              <a:spcAft>
                <a:spcPts val="1409"/>
              </a:spcAft>
              <a:buClr>
                <a:srgbClr val="04617b"/>
              </a:buClr>
              <a:buSzPct val="45000"/>
              <a:buFont typeface="Wingdings" charset="2"/>
              <a:buChar char=""/>
            </a:pPr>
            <a:r>
              <a:rPr b="0" lang="en-GB" sz="3200" spc="-1" strike="noStrike">
                <a:latin typeface="Noto Sans Regular"/>
              </a:rPr>
              <a:t>Join specific projects of interest </a:t>
            </a:r>
            <a:endParaRPr b="0" lang="nb-NO" sz="3200" spc="-1" strike="noStrike">
              <a:latin typeface="Arial"/>
            </a:endParaRPr>
          </a:p>
          <a:p>
            <a:pPr lvl="1" marL="864000" indent="-324000">
              <a:lnSpc>
                <a:spcPct val="100000"/>
              </a:lnSpc>
              <a:spcBef>
                <a:spcPts val="1134"/>
              </a:spcBef>
              <a:buClr>
                <a:srgbClr val="000000"/>
              </a:buClr>
              <a:buSzPct val="75000"/>
              <a:buFont typeface="Symbol" charset="2"/>
              <a:buChar char=""/>
            </a:pPr>
            <a:r>
              <a:rPr b="0" lang="en-GB" sz="3200" spc="-1" strike="noStrike">
                <a:latin typeface="Noto Sans Regular"/>
              </a:rPr>
              <a:t>Be involved in one or more roles: peer review/study feedback, data collection, translation, analysis,  project administration and/or  writing &amp; editing the manuscript. </a:t>
            </a:r>
            <a:endParaRPr b="0" lang="nb-NO" sz="3200" spc="-1" strike="noStrike">
              <a:latin typeface="Arial"/>
            </a:endParaRPr>
          </a:p>
          <a:p>
            <a:pPr marL="432000" indent="-324000">
              <a:lnSpc>
                <a:spcPct val="100000"/>
              </a:lnSpc>
              <a:spcAft>
                <a:spcPts val="1409"/>
              </a:spcAft>
              <a:buClr>
                <a:srgbClr val="04617b"/>
              </a:buClr>
              <a:buSzPct val="45000"/>
              <a:buFont typeface="Wingdings" charset="2"/>
              <a:buChar char=""/>
            </a:pPr>
            <a:r>
              <a:rPr b="0" lang="en-GB" sz="3200" spc="-1" strike="noStrike">
                <a:latin typeface="Noto Sans Regular"/>
              </a:rPr>
              <a:t>Propose studies to the PSA </a:t>
            </a:r>
            <a:endParaRPr b="0" lang="nb-NO" sz="3200" spc="-1" strike="noStrike">
              <a:latin typeface="Arial"/>
            </a:endParaRPr>
          </a:p>
          <a:p>
            <a:pPr marL="432000" indent="-324000">
              <a:lnSpc>
                <a:spcPct val="100000"/>
              </a:lnSpc>
              <a:spcAft>
                <a:spcPts val="1409"/>
              </a:spcAft>
              <a:buClr>
                <a:srgbClr val="04617b"/>
              </a:buClr>
              <a:buSzPct val="45000"/>
              <a:buFont typeface="Wingdings" charset="2"/>
              <a:buChar char=""/>
            </a:pPr>
            <a:r>
              <a:rPr b="0" lang="en-GB" sz="3200" spc="-1" strike="noStrike">
                <a:latin typeface="Noto Sans Regular"/>
              </a:rPr>
              <a:t>Join any of the various PSA committees </a:t>
            </a:r>
            <a:endParaRPr b="0" lang="nb-NO" sz="3200" spc="-1" strike="noStrike">
              <a:latin typeface="Arial"/>
            </a:endParaRPr>
          </a:p>
          <a:p>
            <a:pPr marL="432000" indent="-324000">
              <a:lnSpc>
                <a:spcPct val="100000"/>
              </a:lnSpc>
              <a:spcAft>
                <a:spcPts val="1409"/>
              </a:spcAft>
              <a:buClr>
                <a:srgbClr val="04617b"/>
              </a:buClr>
              <a:buSzPct val="45000"/>
              <a:buFont typeface="Wingdings" charset="2"/>
              <a:buChar char=""/>
            </a:pPr>
            <a:r>
              <a:rPr b="0" lang="en-GB" sz="3200" spc="-1" strike="noStrike">
                <a:latin typeface="Noto Sans Regular"/>
              </a:rPr>
              <a:t>Flexibly contribute your expertise, perspective and passion</a:t>
            </a:r>
            <a:endParaRPr b="0" lang="nb-NO" sz="3200" spc="-1" strike="noStrike">
              <a:latin typeface="Arial"/>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2" name="PlaceHolder 1"/>
          <p:cNvSpPr>
            <a:spLocks noGrp="1"/>
          </p:cNvSpPr>
          <p:nvPr>
            <p:ph type="title"/>
          </p:nvPr>
        </p:nvSpPr>
        <p:spPr>
          <a:xfrm>
            <a:off x="599040" y="121320"/>
            <a:ext cx="10795680" cy="1259280"/>
          </a:xfrm>
          <a:prstGeom prst="rect">
            <a:avLst/>
          </a:prstGeom>
          <a:noFill/>
          <a:ln w="0">
            <a:noFill/>
          </a:ln>
        </p:spPr>
        <p:txBody>
          <a:bodyPr lIns="0" rIns="0" tIns="0" bIns="0" anchor="b">
            <a:normAutofit/>
          </a:bodyPr>
          <a:p>
            <a:pPr>
              <a:lnSpc>
                <a:spcPct val="100000"/>
              </a:lnSpc>
              <a:buNone/>
            </a:pPr>
            <a:r>
              <a:rPr b="0" lang="en-GB" sz="4400" spc="-1" strike="noStrike">
                <a:solidFill>
                  <a:srgbClr val="ffffff"/>
                </a:solidFill>
                <a:latin typeface="Noto Sans Light"/>
              </a:rPr>
              <a:t>Recap: Why to get involved</a:t>
            </a:r>
            <a:endParaRPr b="0" lang="nb-NO" sz="4400" spc="-1" strike="noStrike">
              <a:latin typeface="Arial"/>
            </a:endParaRPr>
          </a:p>
        </p:txBody>
      </p:sp>
      <p:sp>
        <p:nvSpPr>
          <p:cNvPr id="153" name="PlaceHolder 2"/>
          <p:cNvSpPr>
            <a:spLocks noGrp="1"/>
          </p:cNvSpPr>
          <p:nvPr>
            <p:ph/>
          </p:nvPr>
        </p:nvSpPr>
        <p:spPr>
          <a:xfrm>
            <a:off x="599040" y="1740240"/>
            <a:ext cx="9298440" cy="5458320"/>
          </a:xfrm>
          <a:prstGeom prst="rect">
            <a:avLst/>
          </a:prstGeom>
          <a:noFill/>
          <a:ln w="0">
            <a:noFill/>
          </a:ln>
        </p:spPr>
        <p:txBody>
          <a:bodyPr lIns="0" rIns="0" tIns="0" bIns="0" anchor="t">
            <a:normAutofit fontScale="81000"/>
          </a:bodyPr>
          <a:p>
            <a:pPr marL="432000" indent="-324000">
              <a:lnSpc>
                <a:spcPct val="100000"/>
              </a:lnSpc>
              <a:spcAft>
                <a:spcPts val="1409"/>
              </a:spcAft>
              <a:buClr>
                <a:srgbClr val="04617b"/>
              </a:buClr>
              <a:buSzPct val="45000"/>
              <a:buFont typeface="Wingdings" charset="2"/>
              <a:buChar char=""/>
            </a:pPr>
            <a:endParaRPr b="0" lang="nb-NO" sz="3200" spc="-1" strike="noStrike">
              <a:latin typeface="Arial"/>
            </a:endParaRPr>
          </a:p>
          <a:p>
            <a:pPr>
              <a:lnSpc>
                <a:spcPct val="100000"/>
              </a:lnSpc>
              <a:spcAft>
                <a:spcPts val="1409"/>
              </a:spcAft>
              <a:buNone/>
            </a:pPr>
            <a:r>
              <a:rPr b="0" lang="en-GB" sz="3200" spc="-1" strike="noStrike">
                <a:latin typeface="Noto Sans Regular"/>
              </a:rPr>
              <a:t>1.) Propose and collaborate on large-scale, cross-cultural studies</a:t>
            </a:r>
            <a:endParaRPr b="0" lang="nb-NO" sz="3200" spc="-1" strike="noStrike">
              <a:latin typeface="Arial"/>
            </a:endParaRPr>
          </a:p>
          <a:p>
            <a:pPr>
              <a:lnSpc>
                <a:spcPct val="100000"/>
              </a:lnSpc>
              <a:spcAft>
                <a:spcPts val="1409"/>
              </a:spcAft>
              <a:buNone/>
            </a:pPr>
            <a:r>
              <a:rPr b="0" lang="en-GB" sz="3200" spc="-1" strike="noStrike">
                <a:latin typeface="Noto Sans Regular"/>
              </a:rPr>
              <a:t>2.) Garner co-authorship in high-readership publications </a:t>
            </a:r>
            <a:endParaRPr b="0" lang="nb-NO" sz="3200" spc="-1" strike="noStrike">
              <a:latin typeface="Arial"/>
            </a:endParaRPr>
          </a:p>
          <a:p>
            <a:pPr>
              <a:lnSpc>
                <a:spcPct val="100000"/>
              </a:lnSpc>
              <a:spcAft>
                <a:spcPts val="1409"/>
              </a:spcAft>
              <a:buNone/>
            </a:pPr>
            <a:r>
              <a:rPr b="0" lang="en-GB" sz="3200" spc="-1" strike="noStrike">
                <a:latin typeface="Noto Sans Regular"/>
              </a:rPr>
              <a:t>3.) Contribute to the methods reform movement in psychological science and  </a:t>
            </a:r>
            <a:endParaRPr b="0" lang="nb-NO" sz="3200" spc="-1" strike="noStrike">
              <a:latin typeface="Arial"/>
            </a:endParaRPr>
          </a:p>
          <a:p>
            <a:pPr>
              <a:lnSpc>
                <a:spcPct val="100000"/>
              </a:lnSpc>
              <a:spcAft>
                <a:spcPts val="1409"/>
              </a:spcAft>
              <a:buNone/>
            </a:pPr>
            <a:r>
              <a:rPr b="0" lang="en-GB" sz="3200" spc="-1" strike="noStrike">
                <a:latin typeface="Noto Sans Regular"/>
              </a:rPr>
              <a:t>4.) Form regional support groups of other researchers in your area </a:t>
            </a:r>
            <a:endParaRPr b="0" lang="nb-NO" sz="3200" spc="-1" strike="noStrike">
              <a:latin typeface="Arial"/>
            </a:endParaRPr>
          </a:p>
          <a:p>
            <a:pPr>
              <a:lnSpc>
                <a:spcPct val="100000"/>
              </a:lnSpc>
              <a:spcAft>
                <a:spcPts val="1409"/>
              </a:spcAft>
              <a:buNone/>
            </a:pPr>
            <a:r>
              <a:rPr b="0" lang="en-GB" sz="3200" spc="-1" strike="noStrike">
                <a:latin typeface="Noto Sans Regular"/>
              </a:rPr>
              <a:t>5.) Collaborate on various initiatives and immerse in a community of passionate psychological science researchers</a:t>
            </a:r>
            <a:endParaRPr b="0" lang="nb-NO" sz="3200" spc="-1" strike="noStrike">
              <a:latin typeface="Arial"/>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4" name="PlaceHolder 1"/>
          <p:cNvSpPr>
            <a:spLocks noGrp="1"/>
          </p:cNvSpPr>
          <p:nvPr>
            <p:ph type="title"/>
          </p:nvPr>
        </p:nvSpPr>
        <p:spPr>
          <a:xfrm>
            <a:off x="599040" y="121320"/>
            <a:ext cx="10795680" cy="1259280"/>
          </a:xfrm>
          <a:prstGeom prst="rect">
            <a:avLst/>
          </a:prstGeom>
          <a:noFill/>
          <a:ln w="0">
            <a:noFill/>
          </a:ln>
        </p:spPr>
        <p:txBody>
          <a:bodyPr lIns="0" rIns="0" tIns="0" bIns="0" anchor="b">
            <a:normAutofit/>
          </a:bodyPr>
          <a:p>
            <a:pPr>
              <a:lnSpc>
                <a:spcPct val="100000"/>
              </a:lnSpc>
              <a:buNone/>
            </a:pPr>
            <a:r>
              <a:rPr b="0" lang="en-GB" sz="4400" spc="-1" strike="noStrike">
                <a:solidFill>
                  <a:srgbClr val="ffffff"/>
                </a:solidFill>
                <a:latin typeface="Noto Sans Light"/>
              </a:rPr>
              <a:t>Reach the PSA</a:t>
            </a:r>
            <a:endParaRPr b="0" lang="nb-NO" sz="4400" spc="-1" strike="noStrike">
              <a:latin typeface="Arial"/>
            </a:endParaRPr>
          </a:p>
        </p:txBody>
      </p:sp>
      <p:sp>
        <p:nvSpPr>
          <p:cNvPr id="155" name=""/>
          <p:cNvSpPr txBox="1"/>
          <p:nvPr/>
        </p:nvSpPr>
        <p:spPr>
          <a:xfrm>
            <a:off x="360000" y="4680000"/>
            <a:ext cx="9360000" cy="1489680"/>
          </a:xfrm>
          <a:prstGeom prst="rect">
            <a:avLst/>
          </a:prstGeom>
          <a:noFill/>
          <a:ln w="0">
            <a:noFill/>
          </a:ln>
        </p:spPr>
        <p:txBody>
          <a:bodyPr lIns="90000" rIns="90000" tIns="45000" bIns="45000" anchor="t">
            <a:noAutofit/>
          </a:bodyPr>
          <a:p>
            <a:r>
              <a:rPr b="0" lang="nb-NO" sz="1800" spc="-1" strike="noStrike">
                <a:latin typeface="Arial"/>
                <a:hlinkClick r:id="rId1"/>
              </a:rPr>
              <a:t>https://twitter.com/PsySciAcc</a:t>
            </a:r>
            <a:r>
              <a:rPr b="0" lang="nb-NO" sz="1800" spc="-1" strike="noStrike">
                <a:latin typeface="Arial"/>
              </a:rPr>
              <a:t>           </a:t>
            </a:r>
            <a:r>
              <a:rPr b="0" lang="nb-NO" sz="1800" spc="-1" strike="noStrike">
                <a:latin typeface="Arial"/>
                <a:hlinkClick r:id="rId2"/>
              </a:rPr>
              <a:t>https://psysciacc.org/</a:t>
            </a:r>
            <a:r>
              <a:rPr b="0" lang="nb-NO" sz="1800" spc="-1" strike="noStrike">
                <a:latin typeface="Arial"/>
              </a:rPr>
              <a:t>             Use this </a:t>
            </a:r>
            <a:r>
              <a:rPr b="0" lang="nb-NO" sz="1800" spc="-1" strike="noStrike">
                <a:latin typeface="Arial"/>
                <a:hlinkClick r:id="rId3"/>
              </a:rPr>
              <a:t>invitation link</a:t>
            </a:r>
            <a:endParaRPr b="0" lang="nb-NO" sz="1800" spc="-1" strike="noStrike">
              <a:latin typeface="Arial"/>
            </a:endParaRPr>
          </a:p>
          <a:p>
            <a:endParaRPr b="0" lang="nb-NO" sz="1800" spc="-1" strike="noStrike">
              <a:latin typeface="Arial"/>
            </a:endParaRPr>
          </a:p>
        </p:txBody>
      </p:sp>
      <p:sp>
        <p:nvSpPr>
          <p:cNvPr id="156" name=""/>
          <p:cNvSpPr txBox="1"/>
          <p:nvPr/>
        </p:nvSpPr>
        <p:spPr>
          <a:xfrm>
            <a:off x="4591080" y="3848040"/>
            <a:ext cx="180720" cy="232560"/>
          </a:xfrm>
          <a:prstGeom prst="rect">
            <a:avLst/>
          </a:prstGeom>
          <a:noFill/>
          <a:ln w="0">
            <a:noFill/>
          </a:ln>
        </p:spPr>
      </p:sp>
      <p:sp>
        <p:nvSpPr>
          <p:cNvPr id="157" name=""/>
          <p:cNvSpPr txBox="1"/>
          <p:nvPr/>
        </p:nvSpPr>
        <p:spPr>
          <a:xfrm>
            <a:off x="4686120" y="3600360"/>
            <a:ext cx="180720" cy="232560"/>
          </a:xfrm>
          <a:prstGeom prst="rect">
            <a:avLst/>
          </a:prstGeom>
          <a:noFill/>
          <a:ln w="0">
            <a:noFill/>
          </a:ln>
        </p:spPr>
      </p:sp>
      <p:sp>
        <p:nvSpPr>
          <p:cNvPr id="158" name=""/>
          <p:cNvSpPr txBox="1"/>
          <p:nvPr/>
        </p:nvSpPr>
        <p:spPr>
          <a:xfrm>
            <a:off x="4554720" y="3753720"/>
            <a:ext cx="180720" cy="232560"/>
          </a:xfrm>
          <a:prstGeom prst="rect">
            <a:avLst/>
          </a:prstGeom>
          <a:noFill/>
          <a:ln w="0">
            <a:noFill/>
          </a:ln>
        </p:spPr>
      </p:sp>
      <p:pic>
        <p:nvPicPr>
          <p:cNvPr id="159" name="" descr=""/>
          <p:cNvPicPr/>
          <p:nvPr/>
        </p:nvPicPr>
        <p:blipFill>
          <a:blip r:embed="rId4"/>
          <a:stretch/>
        </p:blipFill>
        <p:spPr>
          <a:xfrm>
            <a:off x="7094160" y="3241440"/>
            <a:ext cx="2160000" cy="1216800"/>
          </a:xfrm>
          <a:prstGeom prst="rect">
            <a:avLst/>
          </a:prstGeom>
          <a:ln w="0">
            <a:noFill/>
          </a:ln>
        </p:spPr>
      </p:pic>
      <p:pic>
        <p:nvPicPr>
          <p:cNvPr id="160" name="" descr=""/>
          <p:cNvPicPr/>
          <p:nvPr/>
        </p:nvPicPr>
        <p:blipFill>
          <a:blip r:embed="rId5"/>
          <a:stretch/>
        </p:blipFill>
        <p:spPr>
          <a:xfrm>
            <a:off x="4582800" y="3322800"/>
            <a:ext cx="1177200" cy="1177200"/>
          </a:xfrm>
          <a:prstGeom prst="rect">
            <a:avLst/>
          </a:prstGeom>
          <a:ln w="0">
            <a:noFill/>
          </a:ln>
        </p:spPr>
      </p:pic>
      <p:pic>
        <p:nvPicPr>
          <p:cNvPr id="161" name="" descr=""/>
          <p:cNvPicPr/>
          <p:nvPr/>
        </p:nvPicPr>
        <p:blipFill>
          <a:blip r:embed="rId6"/>
          <a:stretch/>
        </p:blipFill>
        <p:spPr>
          <a:xfrm>
            <a:off x="1260000" y="3060000"/>
            <a:ext cx="1440000" cy="1440000"/>
          </a:xfrm>
          <a:prstGeom prst="rect">
            <a:avLst/>
          </a:prstGeom>
          <a:ln w="0">
            <a:noFill/>
          </a:ln>
        </p:spPr>
      </p:pic>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 name="PlaceHolder 1"/>
          <p:cNvSpPr>
            <a:spLocks noGrp="1"/>
          </p:cNvSpPr>
          <p:nvPr>
            <p:ph type="title"/>
          </p:nvPr>
        </p:nvSpPr>
        <p:spPr>
          <a:xfrm>
            <a:off x="599040" y="121320"/>
            <a:ext cx="10795680" cy="1259280"/>
          </a:xfrm>
          <a:prstGeom prst="rect">
            <a:avLst/>
          </a:prstGeom>
          <a:noFill/>
          <a:ln w="0">
            <a:noFill/>
          </a:ln>
        </p:spPr>
        <p:txBody>
          <a:bodyPr lIns="0" rIns="0" tIns="0" bIns="0" anchor="b">
            <a:normAutofit/>
          </a:bodyPr>
          <a:p>
            <a:pPr>
              <a:lnSpc>
                <a:spcPct val="100000"/>
              </a:lnSpc>
              <a:buNone/>
            </a:pPr>
            <a:r>
              <a:rPr b="0" lang="en-GB" sz="4400" spc="-1" strike="noStrike">
                <a:solidFill>
                  <a:srgbClr val="ffffff"/>
                </a:solidFill>
                <a:latin typeface="Noto Sans Light"/>
              </a:rPr>
              <a:t>Contents</a:t>
            </a:r>
            <a:endParaRPr b="0" lang="nb-NO" sz="4400" spc="-1" strike="noStrike">
              <a:latin typeface="Arial"/>
            </a:endParaRPr>
          </a:p>
        </p:txBody>
      </p:sp>
      <p:sp>
        <p:nvSpPr>
          <p:cNvPr id="94" name="PlaceHolder 2"/>
          <p:cNvSpPr>
            <a:spLocks noGrp="1"/>
          </p:cNvSpPr>
          <p:nvPr>
            <p:ph/>
          </p:nvPr>
        </p:nvSpPr>
        <p:spPr>
          <a:xfrm>
            <a:off x="599040" y="1920240"/>
            <a:ext cx="9118080" cy="4660560"/>
          </a:xfrm>
          <a:prstGeom prst="rect">
            <a:avLst/>
          </a:prstGeom>
          <a:noFill/>
          <a:ln w="0">
            <a:noFill/>
          </a:ln>
        </p:spPr>
        <p:txBody>
          <a:bodyPr lIns="0" rIns="0" tIns="0" bIns="0" anchor="t">
            <a:normAutofit fontScale="90000"/>
          </a:bodyPr>
          <a:p>
            <a:pPr marL="432000" indent="-324000">
              <a:lnSpc>
                <a:spcPct val="100000"/>
              </a:lnSpc>
              <a:spcAft>
                <a:spcPts val="1409"/>
              </a:spcAft>
              <a:buClr>
                <a:srgbClr val="000000"/>
              </a:buClr>
              <a:buFont typeface="Wingdings" charset="2"/>
              <a:buAutoNum type="arabicPlain"/>
            </a:pPr>
            <a:r>
              <a:rPr b="0" lang="en-GB" sz="3200" spc="-1" strike="noStrike">
                <a:latin typeface="Noto Sans Regular"/>
              </a:rPr>
              <a:t>Background</a:t>
            </a:r>
            <a:endParaRPr b="0" lang="nb-NO" sz="3200" spc="-1" strike="noStrike">
              <a:latin typeface="Arial"/>
            </a:endParaRPr>
          </a:p>
          <a:p>
            <a:pPr lvl="1" marL="864000" indent="-324000">
              <a:lnSpc>
                <a:spcPct val="100000"/>
              </a:lnSpc>
              <a:spcBef>
                <a:spcPts val="1134"/>
              </a:spcBef>
              <a:buClr>
                <a:srgbClr val="000000"/>
              </a:buClr>
              <a:buSzPct val="50000"/>
              <a:buFont typeface="StarSymbol"/>
              <a:buAutoNum type="arabicPlain"/>
            </a:pPr>
            <a:r>
              <a:rPr b="0" lang="en-GB" sz="3200" spc="-1" strike="noStrike">
                <a:latin typeface="Noto Sans Regular"/>
              </a:rPr>
              <a:t>What, why how: Open Science</a:t>
            </a:r>
            <a:endParaRPr b="0" lang="nb-NO" sz="3200" spc="-1" strike="noStrike">
              <a:latin typeface="Arial"/>
            </a:endParaRPr>
          </a:p>
          <a:p>
            <a:pPr lvl="1" marL="864000" indent="-324000">
              <a:lnSpc>
                <a:spcPct val="100000"/>
              </a:lnSpc>
              <a:spcBef>
                <a:spcPts val="1134"/>
              </a:spcBef>
              <a:buClr>
                <a:srgbClr val="000000"/>
              </a:buClr>
              <a:buSzPct val="50000"/>
              <a:buFont typeface="StarSymbol"/>
              <a:buAutoNum type="arabicPlain"/>
            </a:pPr>
            <a:r>
              <a:rPr b="0" lang="en-GB" sz="3200" spc="-1" strike="noStrike">
                <a:latin typeface="Noto Sans Regular"/>
              </a:rPr>
              <a:t>The Psychological Science Accelerator</a:t>
            </a:r>
            <a:endParaRPr b="0" lang="nb-NO" sz="3200" spc="-1" strike="noStrike">
              <a:latin typeface="Arial"/>
            </a:endParaRPr>
          </a:p>
          <a:p>
            <a:pPr>
              <a:lnSpc>
                <a:spcPct val="100000"/>
              </a:lnSpc>
              <a:spcBef>
                <a:spcPts val="1417"/>
              </a:spcBef>
              <a:buNone/>
            </a:pPr>
            <a:endParaRPr b="0" lang="nb-NO" sz="3200" spc="-1" strike="noStrike">
              <a:latin typeface="Arial"/>
            </a:endParaRPr>
          </a:p>
          <a:p>
            <a:pPr marL="432000" indent="-324000">
              <a:lnSpc>
                <a:spcPct val="100000"/>
              </a:lnSpc>
              <a:spcAft>
                <a:spcPts val="1409"/>
              </a:spcAft>
              <a:buClr>
                <a:srgbClr val="000000"/>
              </a:buClr>
              <a:buFont typeface="Wingdings" charset="2"/>
              <a:buAutoNum type="arabicPlain"/>
            </a:pPr>
            <a:r>
              <a:rPr b="0" lang="en-GB" sz="3200" spc="-1" strike="noStrike">
                <a:latin typeface="Noto Sans Regular"/>
              </a:rPr>
              <a:t>Getting involved at the PSA</a:t>
            </a:r>
            <a:endParaRPr b="0" lang="nb-NO" sz="3200" spc="-1" strike="noStrike">
              <a:latin typeface="Arial"/>
            </a:endParaRPr>
          </a:p>
          <a:p>
            <a:pPr lvl="1" marL="864000" indent="-324000">
              <a:lnSpc>
                <a:spcPct val="100000"/>
              </a:lnSpc>
              <a:spcBef>
                <a:spcPts val="1134"/>
              </a:spcBef>
              <a:buClr>
                <a:srgbClr val="000000"/>
              </a:buClr>
              <a:buSzPct val="50000"/>
              <a:buFont typeface="StarSymbol"/>
              <a:buAutoNum type="arabicPlain"/>
            </a:pPr>
            <a:r>
              <a:rPr b="0" lang="en-GB" sz="3200" spc="-1" strike="noStrike">
                <a:latin typeface="Noto Sans Regular"/>
              </a:rPr>
              <a:t>A few output examples</a:t>
            </a:r>
            <a:endParaRPr b="0" lang="nb-NO" sz="3200" spc="-1" strike="noStrike">
              <a:latin typeface="Arial"/>
            </a:endParaRPr>
          </a:p>
          <a:p>
            <a:pPr lvl="1" marL="864000" indent="-324000">
              <a:lnSpc>
                <a:spcPct val="100000"/>
              </a:lnSpc>
              <a:spcBef>
                <a:spcPts val="1134"/>
              </a:spcBef>
              <a:buClr>
                <a:srgbClr val="000000"/>
              </a:buClr>
              <a:buSzPct val="50000"/>
              <a:buFont typeface="StarSymbol"/>
              <a:buAutoNum type="arabicPlain"/>
            </a:pPr>
            <a:r>
              <a:rPr b="0" lang="en-GB" sz="3200" spc="-1" strike="noStrike">
                <a:latin typeface="Noto Sans Regular"/>
              </a:rPr>
              <a:t>The project timeline at PSA</a:t>
            </a:r>
            <a:endParaRPr b="0" lang="nb-NO" sz="3200" spc="-1" strike="noStrike">
              <a:latin typeface="Arial"/>
            </a:endParaRPr>
          </a:p>
          <a:p>
            <a:pPr lvl="1" marL="864000" indent="-324000">
              <a:lnSpc>
                <a:spcPct val="100000"/>
              </a:lnSpc>
              <a:spcBef>
                <a:spcPts val="1134"/>
              </a:spcBef>
              <a:buClr>
                <a:srgbClr val="000000"/>
              </a:buClr>
              <a:buSzPct val="50000"/>
              <a:buFont typeface="StarSymbol"/>
              <a:buAutoNum type="arabicPlain"/>
            </a:pPr>
            <a:r>
              <a:rPr b="0" lang="en-GB" sz="3200" spc="-1" strike="noStrike">
                <a:latin typeface="Noto Sans Regular"/>
              </a:rPr>
              <a:t>Involvement, practically</a:t>
            </a:r>
            <a:endParaRPr b="0" lang="nb-NO" sz="32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PlaceHolder 1"/>
          <p:cNvSpPr>
            <a:spLocks noGrp="1"/>
          </p:cNvSpPr>
          <p:nvPr>
            <p:ph type="title"/>
          </p:nvPr>
        </p:nvSpPr>
        <p:spPr>
          <a:xfrm>
            <a:off x="599040" y="121320"/>
            <a:ext cx="10795680" cy="1259280"/>
          </a:xfrm>
          <a:prstGeom prst="rect">
            <a:avLst/>
          </a:prstGeom>
          <a:noFill/>
          <a:ln w="0">
            <a:noFill/>
          </a:ln>
        </p:spPr>
        <p:txBody>
          <a:bodyPr lIns="0" rIns="0" tIns="0" bIns="0" anchor="b">
            <a:normAutofit/>
          </a:bodyPr>
          <a:p>
            <a:pPr>
              <a:lnSpc>
                <a:spcPct val="100000"/>
              </a:lnSpc>
              <a:buNone/>
            </a:pPr>
            <a:r>
              <a:rPr b="0" lang="en-GB" sz="4400" spc="-1" strike="noStrike">
                <a:solidFill>
                  <a:srgbClr val="ffffff"/>
                </a:solidFill>
                <a:latin typeface="Noto Sans Light"/>
              </a:rPr>
              <a:t>Open Science</a:t>
            </a:r>
            <a:endParaRPr b="0" lang="nb-NO" sz="4400" spc="-1" strike="noStrike">
              <a:latin typeface="Arial"/>
            </a:endParaRPr>
          </a:p>
        </p:txBody>
      </p:sp>
      <p:sp>
        <p:nvSpPr>
          <p:cNvPr id="96" name="PlaceHolder 2"/>
          <p:cNvSpPr>
            <a:spLocks noGrp="1"/>
          </p:cNvSpPr>
          <p:nvPr>
            <p:ph/>
          </p:nvPr>
        </p:nvSpPr>
        <p:spPr>
          <a:xfrm>
            <a:off x="599040" y="1740240"/>
            <a:ext cx="9298440" cy="5458320"/>
          </a:xfrm>
          <a:prstGeom prst="rect">
            <a:avLst/>
          </a:prstGeom>
          <a:noFill/>
          <a:ln w="0">
            <a:noFill/>
          </a:ln>
        </p:spPr>
        <p:txBody>
          <a:bodyPr lIns="0" rIns="0" tIns="0" bIns="0" anchor="t">
            <a:normAutofit/>
          </a:bodyPr>
          <a:p>
            <a:pPr marL="432000" indent="-324000">
              <a:lnSpc>
                <a:spcPct val="100000"/>
              </a:lnSpc>
              <a:spcAft>
                <a:spcPts val="1409"/>
              </a:spcAft>
              <a:buClr>
                <a:srgbClr val="04617b"/>
              </a:buClr>
              <a:buSzPct val="45000"/>
              <a:buFont typeface="Wingdings" charset="2"/>
              <a:buChar char=""/>
            </a:pPr>
            <a:r>
              <a:rPr b="0" lang="en-GB" sz="3200" spc="-1" strike="noStrike">
                <a:latin typeface="Noto Sans Regular"/>
              </a:rPr>
              <a:t>What’s Open Science?</a:t>
            </a:r>
            <a:endParaRPr b="0" lang="nb-NO" sz="3200" spc="-1" strike="noStrike">
              <a:latin typeface="Arial"/>
            </a:endParaRPr>
          </a:p>
          <a:p>
            <a:pPr lvl="1" marL="864000" indent="-324000">
              <a:lnSpc>
                <a:spcPct val="100000"/>
              </a:lnSpc>
              <a:spcBef>
                <a:spcPts val="1134"/>
              </a:spcBef>
              <a:buClr>
                <a:srgbClr val="000000"/>
              </a:buClr>
              <a:buSzPct val="75000"/>
              <a:buFont typeface="Symbol"/>
              <a:buChar char=""/>
            </a:pPr>
            <a:r>
              <a:rPr b="0" lang="en-GB" sz="3200" spc="-1" strike="noStrike">
                <a:latin typeface="Noto Sans Regular"/>
              </a:rPr>
              <a:t>A movement &gt; «the science reform movement»</a:t>
            </a:r>
            <a:endParaRPr b="0" lang="nb-NO" sz="3200" spc="-1" strike="noStrike">
              <a:latin typeface="Arial"/>
            </a:endParaRPr>
          </a:p>
          <a:p>
            <a:pPr lvl="1" marL="864000" indent="-324000">
              <a:lnSpc>
                <a:spcPct val="100000"/>
              </a:lnSpc>
              <a:spcBef>
                <a:spcPts val="1134"/>
              </a:spcBef>
              <a:buClr>
                <a:srgbClr val="000000"/>
              </a:buClr>
              <a:buSzPct val="75000"/>
              <a:buFont typeface="Symbol"/>
              <a:buChar char=""/>
            </a:pPr>
            <a:r>
              <a:rPr b="0" lang="en-GB" sz="3200" spc="-1" strike="noStrike">
                <a:latin typeface="Noto Sans Regular"/>
              </a:rPr>
              <a:t>A set of practices &gt; «better science»</a:t>
            </a:r>
            <a:endParaRPr b="0" lang="nb-NO" sz="32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 name="PlaceHolder 1"/>
          <p:cNvSpPr>
            <a:spLocks noGrp="1"/>
          </p:cNvSpPr>
          <p:nvPr>
            <p:ph type="title"/>
          </p:nvPr>
        </p:nvSpPr>
        <p:spPr>
          <a:xfrm>
            <a:off x="599040" y="121320"/>
            <a:ext cx="10795680" cy="1259280"/>
          </a:xfrm>
          <a:prstGeom prst="rect">
            <a:avLst/>
          </a:prstGeom>
          <a:noFill/>
          <a:ln w="0">
            <a:noFill/>
          </a:ln>
        </p:spPr>
        <p:txBody>
          <a:bodyPr lIns="0" rIns="0" tIns="0" bIns="0" anchor="b">
            <a:normAutofit/>
          </a:bodyPr>
          <a:p>
            <a:pPr>
              <a:lnSpc>
                <a:spcPct val="100000"/>
              </a:lnSpc>
              <a:buNone/>
            </a:pPr>
            <a:r>
              <a:rPr b="0" lang="en-GB" sz="4400" spc="-1" strike="noStrike">
                <a:solidFill>
                  <a:srgbClr val="ffffff"/>
                </a:solidFill>
                <a:latin typeface="Noto Sans Light"/>
              </a:rPr>
              <a:t>Open Science</a:t>
            </a:r>
            <a:endParaRPr b="0" lang="nb-NO" sz="4400" spc="-1" strike="noStrike">
              <a:latin typeface="Arial"/>
            </a:endParaRPr>
          </a:p>
        </p:txBody>
      </p:sp>
      <p:sp>
        <p:nvSpPr>
          <p:cNvPr id="98" name="PlaceHolder 2"/>
          <p:cNvSpPr>
            <a:spLocks noGrp="1"/>
          </p:cNvSpPr>
          <p:nvPr>
            <p:ph/>
          </p:nvPr>
        </p:nvSpPr>
        <p:spPr>
          <a:xfrm>
            <a:off x="599040" y="1740240"/>
            <a:ext cx="9298440" cy="5458320"/>
          </a:xfrm>
          <a:prstGeom prst="rect">
            <a:avLst/>
          </a:prstGeom>
          <a:noFill/>
          <a:ln w="0">
            <a:noFill/>
          </a:ln>
        </p:spPr>
        <p:txBody>
          <a:bodyPr lIns="0" rIns="0" tIns="0" bIns="0" anchor="t">
            <a:normAutofit/>
          </a:bodyPr>
          <a:p>
            <a:pPr marL="432000" indent="-324000">
              <a:lnSpc>
                <a:spcPct val="100000"/>
              </a:lnSpc>
              <a:spcAft>
                <a:spcPts val="1409"/>
              </a:spcAft>
              <a:buClr>
                <a:srgbClr val="04617b"/>
              </a:buClr>
              <a:buSzPct val="45000"/>
              <a:buFont typeface="Wingdings" charset="2"/>
              <a:buChar char=""/>
            </a:pPr>
            <a:r>
              <a:rPr b="0" lang="en-GB" sz="2800" spc="-1" strike="noStrike">
                <a:latin typeface="Noto Sans Regular"/>
              </a:rPr>
              <a:t>Why Open Science?</a:t>
            </a:r>
            <a:endParaRPr b="0" lang="nb-NO" sz="2800" spc="-1" strike="noStrike">
              <a:latin typeface="Arial"/>
            </a:endParaRPr>
          </a:p>
          <a:p>
            <a:pPr lvl="1" marL="864000" indent="-324000">
              <a:lnSpc>
                <a:spcPct val="100000"/>
              </a:lnSpc>
              <a:spcBef>
                <a:spcPts val="1134"/>
              </a:spcBef>
              <a:buClr>
                <a:srgbClr val="000000"/>
              </a:buClr>
              <a:buSzPct val="75000"/>
              <a:buFont typeface="Symbol"/>
              <a:buChar char=""/>
            </a:pPr>
            <a:r>
              <a:rPr b="0" lang="en-GB" sz="2800" spc="-1" strike="noStrike">
                <a:latin typeface="Noto Sans Regular"/>
              </a:rPr>
              <a:t>Cohen pointed already in the 80s towards several potential problems with the way we do science</a:t>
            </a:r>
            <a:endParaRPr b="0" lang="nb-NO" sz="2800" spc="-1" strike="noStrike">
              <a:latin typeface="Arial"/>
            </a:endParaRPr>
          </a:p>
          <a:p>
            <a:pPr lvl="1" marL="864000" indent="-324000">
              <a:lnSpc>
                <a:spcPct val="100000"/>
              </a:lnSpc>
              <a:spcBef>
                <a:spcPts val="1134"/>
              </a:spcBef>
              <a:buClr>
                <a:srgbClr val="000000"/>
              </a:buClr>
              <a:buSzPct val="75000"/>
              <a:buFont typeface="Symbol"/>
              <a:buChar char=""/>
            </a:pPr>
            <a:r>
              <a:rPr b="0" lang="en-GB" sz="2800" spc="-1" strike="noStrike">
                <a:latin typeface="Noto Sans Regular"/>
              </a:rPr>
              <a:t>The wake-up call came from 2011 onwards</a:t>
            </a:r>
            <a:endParaRPr b="0" lang="nb-NO" sz="2800" spc="-1" strike="noStrike">
              <a:latin typeface="Arial"/>
            </a:endParaRPr>
          </a:p>
          <a:p>
            <a:pPr lvl="2" marL="1296000" indent="-288000">
              <a:lnSpc>
                <a:spcPct val="100000"/>
              </a:lnSpc>
              <a:spcBef>
                <a:spcPts val="850"/>
              </a:spcBef>
              <a:buClr>
                <a:srgbClr val="000000"/>
              </a:buClr>
              <a:buSzPct val="45000"/>
              <a:buFont typeface="Wingdings" charset="2"/>
              <a:buChar char=""/>
            </a:pPr>
            <a:r>
              <a:rPr b="0" lang="en-GB" sz="2800" spc="-1" strike="noStrike">
                <a:latin typeface="Noto Sans Regular"/>
              </a:rPr>
              <a:t>Bem published (p-hacked) results showing that people can predict the future in the Journal of Personality and Social Psychology</a:t>
            </a:r>
            <a:endParaRPr b="0" lang="nb-NO" sz="2800" spc="-1" strike="noStrike">
              <a:latin typeface="Arial"/>
            </a:endParaRPr>
          </a:p>
          <a:p>
            <a:pPr lvl="2" marL="1296000" indent="-288000">
              <a:lnSpc>
                <a:spcPct val="100000"/>
              </a:lnSpc>
              <a:spcBef>
                <a:spcPts val="850"/>
              </a:spcBef>
              <a:buClr>
                <a:srgbClr val="000000"/>
              </a:buClr>
              <a:buSzPct val="45000"/>
              <a:buFont typeface="Wingdings" charset="2"/>
              <a:buChar char=""/>
            </a:pPr>
            <a:r>
              <a:rPr b="0" lang="en-GB" sz="2800" spc="-1" strike="noStrike">
                <a:latin typeface="Noto Sans Regular"/>
              </a:rPr>
              <a:t>Stapel falsified data of many studies</a:t>
            </a:r>
            <a:endParaRPr b="0" lang="nb-NO" sz="2800" spc="-1" strike="noStrike">
              <a:latin typeface="Arial"/>
            </a:endParaRPr>
          </a:p>
        </p:txBody>
      </p:sp>
      <p:sp>
        <p:nvSpPr>
          <p:cNvPr id="99" name=""/>
          <p:cNvSpPr/>
          <p:nvPr/>
        </p:nvSpPr>
        <p:spPr>
          <a:xfrm>
            <a:off x="5040000" y="7198920"/>
            <a:ext cx="5040360" cy="32472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GB" sz="1600" spc="-1" strike="noStrike">
                <a:latin typeface="Noto Sans Regular"/>
              </a:rPr>
              <a:t>Bem (2011): https://doi.org/10.1037/a0021524</a:t>
            </a:r>
            <a:endParaRPr b="0" lang="nb-NO" sz="16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PlaceHolder 1"/>
          <p:cNvSpPr>
            <a:spLocks noGrp="1"/>
          </p:cNvSpPr>
          <p:nvPr>
            <p:ph type="title"/>
          </p:nvPr>
        </p:nvSpPr>
        <p:spPr>
          <a:xfrm>
            <a:off x="599040" y="121320"/>
            <a:ext cx="10795680" cy="1259280"/>
          </a:xfrm>
          <a:prstGeom prst="rect">
            <a:avLst/>
          </a:prstGeom>
          <a:noFill/>
          <a:ln w="0">
            <a:noFill/>
          </a:ln>
        </p:spPr>
        <p:txBody>
          <a:bodyPr lIns="0" rIns="0" tIns="0" bIns="0" anchor="b">
            <a:normAutofit/>
          </a:bodyPr>
          <a:p>
            <a:pPr>
              <a:lnSpc>
                <a:spcPct val="100000"/>
              </a:lnSpc>
              <a:buNone/>
            </a:pPr>
            <a:r>
              <a:rPr b="0" lang="en-GB" sz="4400" spc="-1" strike="noStrike">
                <a:solidFill>
                  <a:srgbClr val="ffffff"/>
                </a:solidFill>
                <a:latin typeface="Noto Sans Light"/>
              </a:rPr>
              <a:t>Open Science</a:t>
            </a:r>
            <a:endParaRPr b="0" lang="nb-NO" sz="4400" spc="-1" strike="noStrike">
              <a:latin typeface="Arial"/>
            </a:endParaRPr>
          </a:p>
        </p:txBody>
      </p:sp>
      <p:sp>
        <p:nvSpPr>
          <p:cNvPr id="101" name="PlaceHolder 2"/>
          <p:cNvSpPr>
            <a:spLocks noGrp="1"/>
          </p:cNvSpPr>
          <p:nvPr>
            <p:ph/>
          </p:nvPr>
        </p:nvSpPr>
        <p:spPr>
          <a:xfrm>
            <a:off x="599040" y="1740240"/>
            <a:ext cx="9298440" cy="5458320"/>
          </a:xfrm>
          <a:prstGeom prst="rect">
            <a:avLst/>
          </a:prstGeom>
          <a:noFill/>
          <a:ln w="0">
            <a:noFill/>
          </a:ln>
        </p:spPr>
        <p:txBody>
          <a:bodyPr lIns="0" rIns="0" tIns="0" bIns="0" anchor="t">
            <a:normAutofit/>
          </a:bodyPr>
          <a:p>
            <a:pPr marL="432000" indent="-324000">
              <a:lnSpc>
                <a:spcPct val="100000"/>
              </a:lnSpc>
              <a:spcAft>
                <a:spcPts val="1409"/>
              </a:spcAft>
              <a:buClr>
                <a:srgbClr val="04617b"/>
              </a:buClr>
              <a:buSzPct val="45000"/>
              <a:buFont typeface="Wingdings" charset="2"/>
              <a:buChar char=""/>
            </a:pPr>
            <a:r>
              <a:rPr b="0" lang="en-GB" sz="3200" spc="-1" strike="noStrike">
                <a:latin typeface="Noto Sans Regular"/>
              </a:rPr>
              <a:t>Why Open Science?</a:t>
            </a:r>
            <a:endParaRPr b="0" lang="nb-NO" sz="3200" spc="-1" strike="noStrike">
              <a:latin typeface="Arial"/>
            </a:endParaRPr>
          </a:p>
          <a:p>
            <a:pPr lvl="1" marL="864000" indent="-324000">
              <a:lnSpc>
                <a:spcPct val="100000"/>
              </a:lnSpc>
              <a:spcBef>
                <a:spcPts val="1134"/>
              </a:spcBef>
              <a:buClr>
                <a:srgbClr val="000000"/>
              </a:buClr>
              <a:buSzPct val="75000"/>
              <a:buFont typeface="Symbol"/>
              <a:buChar char=""/>
            </a:pPr>
            <a:r>
              <a:rPr b="0" lang="en-GB" sz="3200" spc="-1" strike="noStrike">
                <a:latin typeface="Noto Sans Regular"/>
              </a:rPr>
              <a:t>Reassessments of the evidence in psych science: large replication study of 100 experiments by the Open Science Collaboration (OSC, 2015)</a:t>
            </a:r>
            <a:endParaRPr b="0" lang="nb-NO" sz="3200" spc="-1" strike="noStrike">
              <a:latin typeface="Arial"/>
            </a:endParaRPr>
          </a:p>
          <a:p>
            <a:pPr lvl="2" marL="1296000" indent="-288000">
              <a:lnSpc>
                <a:spcPct val="100000"/>
              </a:lnSpc>
              <a:spcBef>
                <a:spcPts val="850"/>
              </a:spcBef>
              <a:buClr>
                <a:srgbClr val="000000"/>
              </a:buClr>
              <a:buSzPct val="45000"/>
              <a:buFont typeface="Wingdings" charset="2"/>
              <a:buChar char=""/>
            </a:pPr>
            <a:r>
              <a:rPr b="0" lang="en-GB" sz="3200" spc="-1" strike="noStrike">
                <a:latin typeface="Noto Sans Regular"/>
              </a:rPr>
              <a:t>Effects sizes ~1/2 of original studies</a:t>
            </a:r>
            <a:endParaRPr b="0" lang="nb-NO" sz="3200" spc="-1" strike="noStrike">
              <a:latin typeface="Arial"/>
            </a:endParaRPr>
          </a:p>
          <a:p>
            <a:pPr lvl="2" marL="1296000" indent="-288000">
              <a:lnSpc>
                <a:spcPct val="100000"/>
              </a:lnSpc>
              <a:spcBef>
                <a:spcPts val="850"/>
              </a:spcBef>
              <a:buClr>
                <a:srgbClr val="000000"/>
              </a:buClr>
              <a:buSzPct val="45000"/>
              <a:buFont typeface="Wingdings" charset="2"/>
              <a:buChar char=""/>
            </a:pPr>
            <a:r>
              <a:rPr b="0" lang="en-GB" sz="3200" spc="-1" strike="noStrike">
                <a:latin typeface="Noto Sans Regular"/>
              </a:rPr>
              <a:t>39% of effects were subjectively rated to have replicated the original result </a:t>
            </a:r>
            <a:endParaRPr b="0" lang="nb-NO" sz="3200" spc="-1" strike="noStrike">
              <a:latin typeface="Arial"/>
            </a:endParaRPr>
          </a:p>
        </p:txBody>
      </p:sp>
      <p:sp>
        <p:nvSpPr>
          <p:cNvPr id="102" name=""/>
          <p:cNvSpPr/>
          <p:nvPr/>
        </p:nvSpPr>
        <p:spPr>
          <a:xfrm>
            <a:off x="5220000" y="7198920"/>
            <a:ext cx="4860360" cy="60192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nb-NO" sz="1800" spc="-1" strike="noStrike">
                <a:latin typeface="Arial"/>
              </a:rPr>
              <a:t>OSC: https://doi.org/10.1126/science.aac4716</a:t>
            </a:r>
            <a:endParaRPr b="0" lang="nb-NO" sz="18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 name="PlaceHolder 1"/>
          <p:cNvSpPr>
            <a:spLocks noGrp="1"/>
          </p:cNvSpPr>
          <p:nvPr>
            <p:ph type="title"/>
          </p:nvPr>
        </p:nvSpPr>
        <p:spPr>
          <a:xfrm>
            <a:off x="599040" y="121320"/>
            <a:ext cx="10795680" cy="1259280"/>
          </a:xfrm>
          <a:prstGeom prst="rect">
            <a:avLst/>
          </a:prstGeom>
          <a:noFill/>
          <a:ln w="0">
            <a:noFill/>
          </a:ln>
        </p:spPr>
        <p:txBody>
          <a:bodyPr lIns="0" rIns="0" tIns="0" bIns="0" anchor="b">
            <a:normAutofit/>
          </a:bodyPr>
          <a:p>
            <a:pPr>
              <a:lnSpc>
                <a:spcPct val="100000"/>
              </a:lnSpc>
              <a:buNone/>
            </a:pPr>
            <a:r>
              <a:rPr b="0" lang="en-GB" sz="4400" spc="-1" strike="noStrike">
                <a:solidFill>
                  <a:srgbClr val="ffffff"/>
                </a:solidFill>
                <a:latin typeface="Noto Sans Light"/>
              </a:rPr>
              <a:t>Open Science</a:t>
            </a:r>
            <a:endParaRPr b="0" lang="nb-NO" sz="4400" spc="-1" strike="noStrike">
              <a:latin typeface="Arial"/>
            </a:endParaRPr>
          </a:p>
        </p:txBody>
      </p:sp>
      <p:sp>
        <p:nvSpPr>
          <p:cNvPr id="104" name="PlaceHolder 2"/>
          <p:cNvSpPr>
            <a:spLocks noGrp="1"/>
          </p:cNvSpPr>
          <p:nvPr>
            <p:ph/>
          </p:nvPr>
        </p:nvSpPr>
        <p:spPr>
          <a:xfrm>
            <a:off x="599040" y="1740240"/>
            <a:ext cx="9298440" cy="5458320"/>
          </a:xfrm>
          <a:prstGeom prst="rect">
            <a:avLst/>
          </a:prstGeom>
          <a:noFill/>
          <a:ln w="0">
            <a:noFill/>
          </a:ln>
        </p:spPr>
        <p:txBody>
          <a:bodyPr lIns="0" rIns="0" tIns="0" bIns="0" anchor="t">
            <a:normAutofit/>
          </a:bodyPr>
          <a:p>
            <a:pPr marL="432000" indent="-324000">
              <a:lnSpc>
                <a:spcPct val="100000"/>
              </a:lnSpc>
              <a:spcAft>
                <a:spcPts val="1409"/>
              </a:spcAft>
              <a:buClr>
                <a:srgbClr val="04617b"/>
              </a:buClr>
              <a:buSzPct val="45000"/>
              <a:buFont typeface="Wingdings" charset="2"/>
              <a:buChar char=""/>
            </a:pPr>
            <a:r>
              <a:rPr b="0" lang="en-GB" sz="3200" spc="-1" strike="noStrike">
                <a:latin typeface="Noto Sans Regular"/>
              </a:rPr>
              <a:t>How to do Open Science?</a:t>
            </a:r>
            <a:endParaRPr b="0" lang="nb-NO" sz="3200" spc="-1" strike="noStrike">
              <a:latin typeface="Arial"/>
            </a:endParaRPr>
          </a:p>
          <a:p>
            <a:pPr lvl="1" marL="864000" indent="-324000">
              <a:lnSpc>
                <a:spcPct val="100000"/>
              </a:lnSpc>
              <a:spcBef>
                <a:spcPts val="1134"/>
              </a:spcBef>
              <a:buClr>
                <a:srgbClr val="000000"/>
              </a:buClr>
              <a:buSzPct val="75000"/>
              <a:buFont typeface="Symbol"/>
              <a:buChar char=""/>
            </a:pPr>
            <a:r>
              <a:rPr b="0" lang="en-GB" sz="3200" spc="-1" strike="noStrike">
                <a:latin typeface="Noto Sans Regular"/>
              </a:rPr>
              <a:t>After the 2015 paper the feeling was that something must change…</a:t>
            </a:r>
            <a:endParaRPr b="0" lang="nb-NO" sz="3200" spc="-1" strike="noStrike">
              <a:latin typeface="Arial"/>
            </a:endParaRPr>
          </a:p>
          <a:p>
            <a:pPr lvl="1" marL="864000" indent="-324000">
              <a:lnSpc>
                <a:spcPct val="100000"/>
              </a:lnSpc>
              <a:spcBef>
                <a:spcPts val="1134"/>
              </a:spcBef>
              <a:buClr>
                <a:srgbClr val="000000"/>
              </a:buClr>
              <a:buSzPct val="75000"/>
              <a:buFont typeface="Symbol"/>
              <a:buChar char=""/>
            </a:pPr>
            <a:r>
              <a:rPr b="0" lang="en-GB" sz="3200" spc="-1" strike="noStrike">
                <a:latin typeface="Noto Sans Regular"/>
              </a:rPr>
              <a:t>Rethinking how the sausage is made?</a:t>
            </a:r>
            <a:endParaRPr b="0" lang="nb-NO" sz="3200" spc="-1" strike="noStrike">
              <a:latin typeface="Arial"/>
            </a:endParaRPr>
          </a:p>
          <a:p>
            <a:pPr lvl="1" marL="864000" indent="-324000">
              <a:lnSpc>
                <a:spcPct val="100000"/>
              </a:lnSpc>
              <a:spcBef>
                <a:spcPts val="1134"/>
              </a:spcBef>
              <a:buClr>
                <a:srgbClr val="000000"/>
              </a:buClr>
              <a:buSzPct val="75000"/>
              <a:buFont typeface="Symbol"/>
              <a:buChar char=""/>
            </a:pPr>
            <a:r>
              <a:rPr b="0" lang="en-GB" sz="3200" spc="-1" strike="noStrike">
                <a:latin typeface="Noto Sans Regular"/>
              </a:rPr>
              <a:t>Why not doing things together instead of alone and uncoordinated?</a:t>
            </a:r>
            <a:endParaRPr b="0" lang="nb-NO" sz="32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 name="PlaceHolder 1"/>
          <p:cNvSpPr>
            <a:spLocks noGrp="1"/>
          </p:cNvSpPr>
          <p:nvPr>
            <p:ph type="title"/>
          </p:nvPr>
        </p:nvSpPr>
        <p:spPr>
          <a:xfrm>
            <a:off x="599040" y="121320"/>
            <a:ext cx="10795680" cy="1259280"/>
          </a:xfrm>
          <a:prstGeom prst="rect">
            <a:avLst/>
          </a:prstGeom>
          <a:noFill/>
          <a:ln w="0">
            <a:noFill/>
          </a:ln>
        </p:spPr>
        <p:txBody>
          <a:bodyPr lIns="0" rIns="0" tIns="0" bIns="0" anchor="b">
            <a:normAutofit/>
          </a:bodyPr>
          <a:p>
            <a:pPr>
              <a:lnSpc>
                <a:spcPct val="100000"/>
              </a:lnSpc>
              <a:buNone/>
            </a:pPr>
            <a:r>
              <a:rPr b="0" lang="en-GB" sz="4400" spc="-1" strike="noStrike">
                <a:solidFill>
                  <a:srgbClr val="ffffff"/>
                </a:solidFill>
                <a:latin typeface="Noto Sans Light"/>
              </a:rPr>
              <a:t>Open Science</a:t>
            </a:r>
            <a:endParaRPr b="0" lang="nb-NO" sz="4400" spc="-1" strike="noStrike">
              <a:latin typeface="Arial"/>
            </a:endParaRPr>
          </a:p>
        </p:txBody>
      </p:sp>
      <p:sp>
        <p:nvSpPr>
          <p:cNvPr id="106" name="PlaceHolder 2"/>
          <p:cNvSpPr>
            <a:spLocks noGrp="1"/>
          </p:cNvSpPr>
          <p:nvPr>
            <p:ph/>
          </p:nvPr>
        </p:nvSpPr>
        <p:spPr>
          <a:xfrm>
            <a:off x="599040" y="1740240"/>
            <a:ext cx="9298440" cy="5458320"/>
          </a:xfrm>
          <a:prstGeom prst="rect">
            <a:avLst/>
          </a:prstGeom>
          <a:noFill/>
          <a:ln w="0">
            <a:noFill/>
          </a:ln>
        </p:spPr>
        <p:txBody>
          <a:bodyPr lIns="0" rIns="0" tIns="0" bIns="0" anchor="t">
            <a:normAutofit/>
          </a:bodyPr>
          <a:p>
            <a:pPr marL="432000" indent="-324000">
              <a:lnSpc>
                <a:spcPct val="100000"/>
              </a:lnSpc>
              <a:spcAft>
                <a:spcPts val="1409"/>
              </a:spcAft>
              <a:buClr>
                <a:srgbClr val="04617b"/>
              </a:buClr>
              <a:buSzPct val="45000"/>
              <a:buFont typeface="Wingdings" charset="2"/>
              <a:buChar char=""/>
            </a:pPr>
            <a:r>
              <a:rPr b="0" lang="en-GB" sz="3200" spc="-1" strike="noStrike">
                <a:latin typeface="Noto Sans Regular"/>
              </a:rPr>
              <a:t>How to do Open Science?</a:t>
            </a:r>
            <a:endParaRPr b="0" lang="nb-NO" sz="3200" spc="-1" strike="noStrike">
              <a:latin typeface="Arial"/>
            </a:endParaRPr>
          </a:p>
          <a:p>
            <a:pPr lvl="1" marL="864000" indent="-324000">
              <a:lnSpc>
                <a:spcPct val="100000"/>
              </a:lnSpc>
              <a:spcBef>
                <a:spcPts val="1134"/>
              </a:spcBef>
              <a:buClr>
                <a:srgbClr val="000000"/>
              </a:buClr>
              <a:buSzPct val="75000"/>
              <a:buFont typeface="Symbol"/>
              <a:buChar char=""/>
            </a:pPr>
            <a:r>
              <a:rPr b="0" lang="en-GB" sz="3200" spc="-1" strike="noStrike">
                <a:latin typeface="Noto Sans Regular"/>
              </a:rPr>
              <a:t>A great example of big team science: CERN</a:t>
            </a:r>
            <a:endParaRPr b="0" lang="nb-NO" sz="3200" spc="-1" strike="noStrike">
              <a:latin typeface="Arial"/>
            </a:endParaRPr>
          </a:p>
        </p:txBody>
      </p:sp>
      <p:pic>
        <p:nvPicPr>
          <p:cNvPr id="107" name="" descr=""/>
          <p:cNvPicPr/>
          <p:nvPr/>
        </p:nvPicPr>
        <p:blipFill>
          <a:blip r:embed="rId1"/>
          <a:stretch/>
        </p:blipFill>
        <p:spPr>
          <a:xfrm>
            <a:off x="2004480" y="3591360"/>
            <a:ext cx="6095160" cy="3428280"/>
          </a:xfrm>
          <a:prstGeom prst="rect">
            <a:avLst/>
          </a:prstGeom>
          <a:ln w="0">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 name="PlaceHolder 1"/>
          <p:cNvSpPr>
            <a:spLocks noGrp="1"/>
          </p:cNvSpPr>
          <p:nvPr>
            <p:ph type="title"/>
          </p:nvPr>
        </p:nvSpPr>
        <p:spPr>
          <a:xfrm>
            <a:off x="599040" y="121320"/>
            <a:ext cx="10795680" cy="1259280"/>
          </a:xfrm>
          <a:prstGeom prst="rect">
            <a:avLst/>
          </a:prstGeom>
          <a:noFill/>
          <a:ln w="0">
            <a:noFill/>
          </a:ln>
        </p:spPr>
        <p:txBody>
          <a:bodyPr lIns="0" rIns="0" tIns="0" bIns="0" anchor="b">
            <a:normAutofit/>
          </a:bodyPr>
          <a:p>
            <a:pPr>
              <a:lnSpc>
                <a:spcPct val="100000"/>
              </a:lnSpc>
              <a:buNone/>
            </a:pPr>
            <a:r>
              <a:rPr b="0" lang="en-GB" sz="4400" spc="-1" strike="noStrike">
                <a:solidFill>
                  <a:srgbClr val="ffffff"/>
                </a:solidFill>
                <a:latin typeface="Noto Sans Light"/>
              </a:rPr>
              <a:t>Open Science</a:t>
            </a:r>
            <a:endParaRPr b="0" lang="nb-NO" sz="4400" spc="-1" strike="noStrike">
              <a:latin typeface="Arial"/>
            </a:endParaRPr>
          </a:p>
        </p:txBody>
      </p:sp>
      <p:sp>
        <p:nvSpPr>
          <p:cNvPr id="109" name="PlaceHolder 2"/>
          <p:cNvSpPr>
            <a:spLocks noGrp="1"/>
          </p:cNvSpPr>
          <p:nvPr>
            <p:ph/>
          </p:nvPr>
        </p:nvSpPr>
        <p:spPr>
          <a:xfrm>
            <a:off x="599040" y="1740240"/>
            <a:ext cx="9298440" cy="5458320"/>
          </a:xfrm>
          <a:prstGeom prst="rect">
            <a:avLst/>
          </a:prstGeom>
          <a:noFill/>
          <a:ln w="0">
            <a:noFill/>
          </a:ln>
        </p:spPr>
        <p:txBody>
          <a:bodyPr lIns="0" rIns="0" tIns="0" bIns="0" anchor="t">
            <a:normAutofit/>
          </a:bodyPr>
          <a:p>
            <a:pPr marL="432000" indent="-324000">
              <a:lnSpc>
                <a:spcPct val="100000"/>
              </a:lnSpc>
              <a:spcAft>
                <a:spcPts val="1409"/>
              </a:spcAft>
              <a:buClr>
                <a:srgbClr val="04617b"/>
              </a:buClr>
              <a:buSzPct val="45000"/>
              <a:buFont typeface="Wingdings" charset="2"/>
              <a:buChar char=""/>
            </a:pPr>
            <a:r>
              <a:rPr b="0" lang="en-GB" sz="3200" spc="-1" strike="noStrike">
                <a:latin typeface="Noto Sans Regular"/>
              </a:rPr>
              <a:t>How to do Open Science?</a:t>
            </a:r>
            <a:endParaRPr b="0" lang="nb-NO" sz="3200" spc="-1" strike="noStrike">
              <a:latin typeface="Arial"/>
            </a:endParaRPr>
          </a:p>
          <a:p>
            <a:pPr lvl="1" marL="864000" indent="-324000">
              <a:lnSpc>
                <a:spcPct val="100000"/>
              </a:lnSpc>
              <a:spcBef>
                <a:spcPts val="1134"/>
              </a:spcBef>
              <a:buClr>
                <a:srgbClr val="000000"/>
              </a:buClr>
              <a:buSzPct val="75000"/>
              <a:buFont typeface="Symbol"/>
              <a:buChar char=""/>
            </a:pPr>
            <a:r>
              <a:rPr b="0" lang="en-GB" sz="3200" spc="-1" strike="noStrike">
                <a:latin typeface="Noto Sans Regular"/>
              </a:rPr>
              <a:t>Why not doing the same for psychological research?</a:t>
            </a:r>
            <a:endParaRPr b="0" lang="nb-NO" sz="3200" spc="-1" strike="noStrike">
              <a:latin typeface="Arial"/>
            </a:endParaRPr>
          </a:p>
          <a:p>
            <a:pPr lvl="1" marL="864000" indent="-324000">
              <a:lnSpc>
                <a:spcPct val="100000"/>
              </a:lnSpc>
              <a:spcBef>
                <a:spcPts val="1134"/>
              </a:spcBef>
              <a:buClr>
                <a:srgbClr val="000000"/>
              </a:buClr>
              <a:buSzPct val="75000"/>
              <a:buFont typeface="Symbol"/>
              <a:buChar char=""/>
            </a:pPr>
            <a:r>
              <a:rPr b="0" lang="en-GB" sz="3200" spc="-1" strike="noStrike">
                <a:latin typeface="Noto Sans Regular"/>
              </a:rPr>
              <a:t>The Psychological Science Accelerator was born</a:t>
            </a:r>
            <a:endParaRPr b="0" lang="nb-NO" sz="3200" spc="-1" strike="noStrike">
              <a:latin typeface="Arial"/>
            </a:endParaRPr>
          </a:p>
        </p:txBody>
      </p:sp>
      <p:pic>
        <p:nvPicPr>
          <p:cNvPr id="110" name="" descr=""/>
          <p:cNvPicPr/>
          <p:nvPr/>
        </p:nvPicPr>
        <p:blipFill>
          <a:blip r:embed="rId1"/>
          <a:stretch/>
        </p:blipFill>
        <p:spPr>
          <a:xfrm>
            <a:off x="3780000" y="4680000"/>
            <a:ext cx="2519640" cy="2519640"/>
          </a:xfrm>
          <a:prstGeom prst="rect">
            <a:avLst/>
          </a:prstGeom>
          <a:ln w="0">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5062</TotalTime>
  <Application>LibreOffice/7.3.7.2$Linux_X86_64 LibreOffice_project/30$Build-2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2022-05-21T22:17:07Z</dcterms:created>
  <dc:creator/>
  <dc:description/>
  <dc:language>en-GB</dc:language>
  <cp:lastModifiedBy>Max Korbmacher</cp:lastModifiedBy>
  <dcterms:modified xsi:type="dcterms:W3CDTF">2022-12-13T22:13:23Z</dcterms:modified>
  <cp:revision>82</cp:revision>
  <dc:subject/>
  <dc:title>Alizarin</dc:title>
</cp:coreProperties>
</file>

<file path=docProps/custom.xml><?xml version="1.0" encoding="utf-8"?>
<Properties xmlns="http://schemas.openxmlformats.org/officeDocument/2006/custom-properties" xmlns:vt="http://schemas.openxmlformats.org/officeDocument/2006/docPropsVTypes"/>
</file>