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CCF6-47E2-48E5-865F-4E9541B8EAA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922-6A62-479A-BA32-3085FD65F6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7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CCF6-47E2-48E5-865F-4E9541B8EAA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922-6A62-479A-BA32-3085FD65F6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3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CCF6-47E2-48E5-865F-4E9541B8EAA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922-6A62-479A-BA32-3085FD65F6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7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CCF6-47E2-48E5-865F-4E9541B8EAA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922-6A62-479A-BA32-3085FD65F6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0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CCF6-47E2-48E5-865F-4E9541B8EAA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922-6A62-479A-BA32-3085FD65F6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CCF6-47E2-48E5-865F-4E9541B8EAA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922-6A62-479A-BA32-3085FD65F6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CCF6-47E2-48E5-865F-4E9541B8EAA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922-6A62-479A-BA32-3085FD65F6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5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CCF6-47E2-48E5-865F-4E9541B8EAA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922-6A62-479A-BA32-3085FD65F6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CCF6-47E2-48E5-865F-4E9541B8EAA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922-6A62-479A-BA32-3085FD65F6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3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CCF6-47E2-48E5-865F-4E9541B8EAA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922-6A62-479A-BA32-3085FD65F6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8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CCF6-47E2-48E5-865F-4E9541B8EAA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C922-6A62-479A-BA32-3085FD65F6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0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BCCF6-47E2-48E5-865F-4E9541B8EAA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0C922-6A62-479A-BA32-3085FD65F6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4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2771775" cy="152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1"/>
            <a:ext cx="3338512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76200" y="3429001"/>
            <a:ext cx="3124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Due to sediment resuspension events and an </a:t>
            </a:r>
            <a:r>
              <a:rPr lang="en-US" sz="1400" dirty="0" err="1"/>
              <a:t>oxic</a:t>
            </a:r>
            <a:r>
              <a:rPr lang="en-US" sz="1400" dirty="0"/>
              <a:t> water column, organic matter eventually buried in Lake Superior’s sediments has probably experienced extensive alteration due to several cycles through the water column and the bacterially-active sediment-water interface.</a:t>
            </a:r>
          </a:p>
        </p:txBody>
      </p:sp>
    </p:spTree>
    <p:extLst>
      <p:ext uri="{BB962C8B-B14F-4D97-AF65-F5344CB8AC3E}">
        <p14:creationId xmlns:p14="http://schemas.microsoft.com/office/powerpoint/2010/main" val="237757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"/>
            <a:ext cx="3886200" cy="141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6000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>
          <a:xfrm>
            <a:off x="263951" y="34290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Thus ongoing effort is needed to understand other drivers of temporal change in resource support, and how resource support changes over longer time scales. Our study challenges a perspective that holds resources as unimportant if they currently support a small fraction of consumer biomass, and embraces a view of such resources serving food webs as insurance that may mitigate the adverse effects of constricted energy pathways.</a:t>
            </a:r>
          </a:p>
        </p:txBody>
      </p:sp>
      <p:sp>
        <p:nvSpPr>
          <p:cNvPr id="3" name="Rechteck 2"/>
          <p:cNvSpPr/>
          <p:nvPr/>
        </p:nvSpPr>
        <p:spPr>
          <a:xfrm>
            <a:off x="5181600" y="484790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Therefore, our results and those of previous studies suggest that zooplankton may become increasingly allochthonous as phytoplankton become less available, but taxon‐specific feeding habits may impose a limit on the extent of change.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243137"/>
            <a:ext cx="2177598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497" y="152400"/>
            <a:ext cx="1639403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812" y="152400"/>
            <a:ext cx="3238500" cy="1824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019300" y="1719620"/>
            <a:ext cx="291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wirklichkeit</a:t>
            </a:r>
            <a:r>
              <a:rPr lang="en-US" dirty="0"/>
              <a:t>: anoxia </a:t>
            </a:r>
            <a:r>
              <a:rPr lang="en-US" dirty="0" err="1"/>
              <a:t>studie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7187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02865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152</Words>
  <Application>Microsoft Office PowerPoint</Application>
  <PresentationFormat>Affichage à l'écran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Calibri</vt:lpstr>
      <vt:lpstr>Larissa</vt:lpstr>
      <vt:lpstr>Présentation PowerPoint</vt:lpstr>
      <vt:lpstr>Présentation PowerPoint</vt:lpstr>
      <vt:lpstr>Présentation PowerPoint</vt:lpstr>
    </vt:vector>
  </TitlesOfParts>
  <Company>IGB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Lau</dc:creator>
  <cp:lastModifiedBy>Richard LaBrie</cp:lastModifiedBy>
  <cp:revision>7</cp:revision>
  <dcterms:created xsi:type="dcterms:W3CDTF">2019-11-29T18:32:32Z</dcterms:created>
  <dcterms:modified xsi:type="dcterms:W3CDTF">2021-05-19T14:47:12Z</dcterms:modified>
</cp:coreProperties>
</file>