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  <p:sldMasterId id="2147483704" r:id="rId5"/>
    <p:sldMasterId id="214748370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Anonymous Pro"/>
      <p:regular r:id="rId35"/>
      <p:bold r:id="rId36"/>
      <p:italic r:id="rId37"/>
      <p:boldItalic r:id="rId38"/>
    </p:embeddedFont>
    <p:embeddedFont>
      <p:font typeface="Josefin Sans"/>
      <p:regular r:id="rId39"/>
      <p:bold r:id="rId40"/>
      <p:italic r:id="rId41"/>
      <p:boldItalic r:id="rId42"/>
    </p:embeddedFont>
    <p:embeddedFont>
      <p:font typeface="Josefin Sans Thin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-bold.fntdata"/><Relationship Id="rId42" Type="http://schemas.openxmlformats.org/officeDocument/2006/relationships/font" Target="fonts/JosefinSans-boldItalic.fntdata"/><Relationship Id="rId41" Type="http://schemas.openxmlformats.org/officeDocument/2006/relationships/font" Target="fonts/JosefinSans-italic.fntdata"/><Relationship Id="rId44" Type="http://schemas.openxmlformats.org/officeDocument/2006/relationships/font" Target="fonts/JosefinSansThin-bold.fntdata"/><Relationship Id="rId43" Type="http://schemas.openxmlformats.org/officeDocument/2006/relationships/font" Target="fonts/JosefinSansThin-regular.fntdata"/><Relationship Id="rId46" Type="http://schemas.openxmlformats.org/officeDocument/2006/relationships/font" Target="fonts/JosefinSansThin-boldItalic.fntdata"/><Relationship Id="rId45" Type="http://schemas.openxmlformats.org/officeDocument/2006/relationships/font" Target="fonts/JosefinSansThin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regular.fntdata"/><Relationship Id="rId30" Type="http://schemas.openxmlformats.org/officeDocument/2006/relationships/slide" Target="slides/slide23.xml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AnonymousPro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AnonymousPro-italic.fntdata"/><Relationship Id="rId36" Type="http://schemas.openxmlformats.org/officeDocument/2006/relationships/font" Target="fonts/AnonymousPro-bold.fntdata"/><Relationship Id="rId39" Type="http://schemas.openxmlformats.org/officeDocument/2006/relationships/font" Target="fonts/JosefinSans-regular.fntdata"/><Relationship Id="rId38" Type="http://schemas.openxmlformats.org/officeDocument/2006/relationships/font" Target="fonts/AnonymousPro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343a76a4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g1e343a76a46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e343a76a46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1e343a76a46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e343a76a46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1e343a76a46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e343a76a46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1e343a76a46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e343a76a46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1e343a76a46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e343a76a46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1e343a76a46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e343a76a46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1e343a76a46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e343a76a46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1e343a76a46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e343a76a46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g1e343a76a46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e343a76a46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1e343a76a46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e343a76a46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1e343a76a46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e343a76a46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e343a76a46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e343a76a46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1e343a76a46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e343a76a46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1e343a76a46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e343a76a46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1e343a76a46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e343a76a4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1e343a76a4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e343a76a46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e343a76a46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343a76a46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1e343a76a46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e343a76a46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1e343a76a46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343a76a46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1e343a76a46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343a76a46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1e343a76a46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e343a76a46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1e343a76a46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e343a76a46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1e343a76a46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02386" y="363474"/>
            <a:ext cx="75438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802386" y="1591056"/>
            <a:ext cx="75438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300"/>
              </a:spcBef>
              <a:spcAft>
                <a:spcPts val="2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5973318" y="4704588"/>
            <a:ext cx="245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816102" y="4704588"/>
            <a:ext cx="47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83346" y="470458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7"/>
          <p:cNvSpPr txBox="1"/>
          <p:nvPr>
            <p:ph type="ctrTitle"/>
          </p:nvPr>
        </p:nvSpPr>
        <p:spPr>
          <a:xfrm>
            <a:off x="888700" y="1356576"/>
            <a:ext cx="73668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27"/>
          <p:cNvSpPr txBox="1"/>
          <p:nvPr>
            <p:ph idx="1" type="subTitle"/>
          </p:nvPr>
        </p:nvSpPr>
        <p:spPr>
          <a:xfrm>
            <a:off x="1866688" y="3508353"/>
            <a:ext cx="54108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27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8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720000" y="958900"/>
            <a:ext cx="7704000" cy="3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200"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type="title"/>
          </p:nvPr>
        </p:nvSpPr>
        <p:spPr>
          <a:xfrm>
            <a:off x="720000" y="3775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8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9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9"/>
          <p:cNvSpPr txBox="1"/>
          <p:nvPr>
            <p:ph type="title"/>
          </p:nvPr>
        </p:nvSpPr>
        <p:spPr>
          <a:xfrm>
            <a:off x="1113250" y="1443150"/>
            <a:ext cx="69174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0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29"/>
          <p:cNvSpPr txBox="1"/>
          <p:nvPr>
            <p:ph idx="1" type="subTitle"/>
          </p:nvPr>
        </p:nvSpPr>
        <p:spPr>
          <a:xfrm>
            <a:off x="1010850" y="2859350"/>
            <a:ext cx="7122600" cy="115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9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0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0"/>
          <p:cNvSpPr txBox="1"/>
          <p:nvPr>
            <p:ph type="title"/>
          </p:nvPr>
        </p:nvSpPr>
        <p:spPr>
          <a:xfrm>
            <a:off x="720000" y="3775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30">
            <a:hlinkClick/>
          </p:cNvPr>
          <p:cNvSpPr txBox="1"/>
          <p:nvPr>
            <p:ph idx="2" type="title"/>
          </p:nvPr>
        </p:nvSpPr>
        <p:spPr>
          <a:xfrm>
            <a:off x="1267389" y="1440882"/>
            <a:ext cx="1889400" cy="5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30">
            <a:hlinkClick/>
          </p:cNvPr>
          <p:cNvSpPr txBox="1"/>
          <p:nvPr>
            <p:ph idx="3" type="title"/>
          </p:nvPr>
        </p:nvSpPr>
        <p:spPr>
          <a:xfrm>
            <a:off x="3830325" y="1440882"/>
            <a:ext cx="1889400" cy="5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" type="subTitle"/>
          </p:nvPr>
        </p:nvSpPr>
        <p:spPr>
          <a:xfrm>
            <a:off x="1200247" y="1987414"/>
            <a:ext cx="19566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4" type="subTitle"/>
          </p:nvPr>
        </p:nvSpPr>
        <p:spPr>
          <a:xfrm>
            <a:off x="3763196" y="1987414"/>
            <a:ext cx="19566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>
            <a:hlinkClick/>
          </p:cNvPr>
          <p:cNvSpPr txBox="1"/>
          <p:nvPr>
            <p:ph idx="5" type="title"/>
          </p:nvPr>
        </p:nvSpPr>
        <p:spPr>
          <a:xfrm>
            <a:off x="1267389" y="3136918"/>
            <a:ext cx="1889400" cy="5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30">
            <a:hlinkClick/>
          </p:cNvPr>
          <p:cNvSpPr txBox="1"/>
          <p:nvPr>
            <p:ph idx="6" type="title"/>
          </p:nvPr>
        </p:nvSpPr>
        <p:spPr>
          <a:xfrm>
            <a:off x="3830325" y="3136918"/>
            <a:ext cx="1889400" cy="5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7" type="subTitle"/>
          </p:nvPr>
        </p:nvSpPr>
        <p:spPr>
          <a:xfrm>
            <a:off x="1200247" y="3683460"/>
            <a:ext cx="19566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8" type="subTitle"/>
          </p:nvPr>
        </p:nvSpPr>
        <p:spPr>
          <a:xfrm>
            <a:off x="3763196" y="3683460"/>
            <a:ext cx="19566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9" type="title"/>
          </p:nvPr>
        </p:nvSpPr>
        <p:spPr>
          <a:xfrm>
            <a:off x="717197" y="1440889"/>
            <a:ext cx="5502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30"/>
          <p:cNvSpPr txBox="1"/>
          <p:nvPr>
            <p:ph idx="13" type="title"/>
          </p:nvPr>
        </p:nvSpPr>
        <p:spPr>
          <a:xfrm>
            <a:off x="717197" y="3136939"/>
            <a:ext cx="5502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30"/>
          <p:cNvSpPr txBox="1"/>
          <p:nvPr>
            <p:ph idx="14" type="title"/>
          </p:nvPr>
        </p:nvSpPr>
        <p:spPr>
          <a:xfrm>
            <a:off x="3280124" y="1440889"/>
            <a:ext cx="5502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1" name="Google Shape;141;p30"/>
          <p:cNvSpPr txBox="1"/>
          <p:nvPr>
            <p:ph idx="15" type="title"/>
          </p:nvPr>
        </p:nvSpPr>
        <p:spPr>
          <a:xfrm>
            <a:off x="3280124" y="3136927"/>
            <a:ext cx="5502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2" name="Google Shape;142;p30">
            <a:hlinkClick/>
          </p:cNvPr>
          <p:cNvSpPr txBox="1"/>
          <p:nvPr>
            <p:ph idx="16" type="title"/>
          </p:nvPr>
        </p:nvSpPr>
        <p:spPr>
          <a:xfrm>
            <a:off x="6437125" y="1440882"/>
            <a:ext cx="1889400" cy="5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7" type="subTitle"/>
          </p:nvPr>
        </p:nvSpPr>
        <p:spPr>
          <a:xfrm>
            <a:off x="6369996" y="1987414"/>
            <a:ext cx="19566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>
            <a:hlinkClick/>
          </p:cNvPr>
          <p:cNvSpPr txBox="1"/>
          <p:nvPr>
            <p:ph idx="18" type="title"/>
          </p:nvPr>
        </p:nvSpPr>
        <p:spPr>
          <a:xfrm>
            <a:off x="6437125" y="3136918"/>
            <a:ext cx="1889400" cy="5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6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9" type="subTitle"/>
          </p:nvPr>
        </p:nvSpPr>
        <p:spPr>
          <a:xfrm>
            <a:off x="6369996" y="3683460"/>
            <a:ext cx="1956600" cy="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20" type="title"/>
          </p:nvPr>
        </p:nvSpPr>
        <p:spPr>
          <a:xfrm>
            <a:off x="5886922" y="1440889"/>
            <a:ext cx="5502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7" name="Google Shape;147;p30"/>
          <p:cNvSpPr txBox="1"/>
          <p:nvPr>
            <p:ph idx="21" type="title"/>
          </p:nvPr>
        </p:nvSpPr>
        <p:spPr>
          <a:xfrm>
            <a:off x="5886922" y="3136927"/>
            <a:ext cx="5502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" name="Google Shape;148;p30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0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1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/>
          <p:nvPr>
            <p:ph idx="1" type="subTitle"/>
          </p:nvPr>
        </p:nvSpPr>
        <p:spPr>
          <a:xfrm>
            <a:off x="945125" y="1505025"/>
            <a:ext cx="72540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2" type="subTitle"/>
          </p:nvPr>
        </p:nvSpPr>
        <p:spPr>
          <a:xfrm>
            <a:off x="1689400" y="3271800"/>
            <a:ext cx="57651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1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2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2"/>
          <p:cNvSpPr txBox="1"/>
          <p:nvPr>
            <p:ph type="title"/>
          </p:nvPr>
        </p:nvSpPr>
        <p:spPr>
          <a:xfrm>
            <a:off x="2352475" y="1885825"/>
            <a:ext cx="545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9" name="Google Shape;159;p32"/>
          <p:cNvSpPr txBox="1"/>
          <p:nvPr>
            <p:ph idx="1" type="subTitle"/>
          </p:nvPr>
        </p:nvSpPr>
        <p:spPr>
          <a:xfrm>
            <a:off x="1185475" y="2920200"/>
            <a:ext cx="67731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2" type="title"/>
          </p:nvPr>
        </p:nvSpPr>
        <p:spPr>
          <a:xfrm>
            <a:off x="847275" y="1741475"/>
            <a:ext cx="1505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75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1" name="Google Shape;161;p32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3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3"/>
          <p:cNvSpPr txBox="1"/>
          <p:nvPr>
            <p:ph type="title"/>
          </p:nvPr>
        </p:nvSpPr>
        <p:spPr>
          <a:xfrm>
            <a:off x="4327200" y="1515000"/>
            <a:ext cx="3227700" cy="75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3"/>
          <p:cNvSpPr txBox="1"/>
          <p:nvPr>
            <p:ph idx="1" type="subTitle"/>
          </p:nvPr>
        </p:nvSpPr>
        <p:spPr>
          <a:xfrm>
            <a:off x="4251000" y="2270700"/>
            <a:ext cx="41730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3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4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4"/>
          <p:cNvSpPr txBox="1"/>
          <p:nvPr>
            <p:ph type="title"/>
          </p:nvPr>
        </p:nvSpPr>
        <p:spPr>
          <a:xfrm>
            <a:off x="720000" y="3775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34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4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4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5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 txBox="1"/>
          <p:nvPr>
            <p:ph type="title"/>
          </p:nvPr>
        </p:nvSpPr>
        <p:spPr>
          <a:xfrm>
            <a:off x="720000" y="3775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024925" y="1161425"/>
            <a:ext cx="509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5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5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5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6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6"/>
          <p:cNvSpPr txBox="1"/>
          <p:nvPr>
            <p:ph type="title"/>
          </p:nvPr>
        </p:nvSpPr>
        <p:spPr>
          <a:xfrm>
            <a:off x="1916375" y="2328763"/>
            <a:ext cx="5311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subTitle"/>
          </p:nvPr>
        </p:nvSpPr>
        <p:spPr>
          <a:xfrm>
            <a:off x="1185475" y="3448188"/>
            <a:ext cx="67731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6"/>
          <p:cNvSpPr txBox="1"/>
          <p:nvPr>
            <p:ph idx="2" type="title"/>
          </p:nvPr>
        </p:nvSpPr>
        <p:spPr>
          <a:xfrm>
            <a:off x="3481375" y="1209338"/>
            <a:ext cx="2181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80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91" name="Google Shape;191;p36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6"/>
          <p:cNvSpPr/>
          <p:nvPr/>
        </p:nvSpPr>
        <p:spPr>
          <a:xfrm flipH="1">
            <a:off x="8388464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6"/>
          <p:cNvSpPr/>
          <p:nvPr/>
        </p:nvSpPr>
        <p:spPr>
          <a:xfrm flipH="1">
            <a:off x="447464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6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7"/>
          <p:cNvSpPr txBox="1"/>
          <p:nvPr>
            <p:ph type="title"/>
          </p:nvPr>
        </p:nvSpPr>
        <p:spPr>
          <a:xfrm>
            <a:off x="720000" y="3775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37"/>
          <p:cNvSpPr txBox="1"/>
          <p:nvPr>
            <p:ph idx="2" type="title"/>
          </p:nvPr>
        </p:nvSpPr>
        <p:spPr>
          <a:xfrm>
            <a:off x="3212687" y="2029000"/>
            <a:ext cx="27186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2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37"/>
          <p:cNvSpPr txBox="1"/>
          <p:nvPr>
            <p:ph idx="3" type="title"/>
          </p:nvPr>
        </p:nvSpPr>
        <p:spPr>
          <a:xfrm>
            <a:off x="5705387" y="3184375"/>
            <a:ext cx="27186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2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1" type="subTitle"/>
          </p:nvPr>
        </p:nvSpPr>
        <p:spPr>
          <a:xfrm>
            <a:off x="3212725" y="2518900"/>
            <a:ext cx="27186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4" type="subTitle"/>
          </p:nvPr>
        </p:nvSpPr>
        <p:spPr>
          <a:xfrm>
            <a:off x="5705400" y="3674275"/>
            <a:ext cx="27186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5" type="title"/>
          </p:nvPr>
        </p:nvSpPr>
        <p:spPr>
          <a:xfrm>
            <a:off x="719987" y="3184375"/>
            <a:ext cx="27186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2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37"/>
          <p:cNvSpPr txBox="1"/>
          <p:nvPr>
            <p:ph idx="6" type="subTitle"/>
          </p:nvPr>
        </p:nvSpPr>
        <p:spPr>
          <a:xfrm>
            <a:off x="719987" y="3674275"/>
            <a:ext cx="27186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7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8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8"/>
          <p:cNvSpPr txBox="1"/>
          <p:nvPr>
            <p:ph type="title"/>
          </p:nvPr>
        </p:nvSpPr>
        <p:spPr>
          <a:xfrm>
            <a:off x="720000" y="3775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38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8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9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9"/>
          <p:cNvSpPr txBox="1"/>
          <p:nvPr>
            <p:ph type="title"/>
          </p:nvPr>
        </p:nvSpPr>
        <p:spPr>
          <a:xfrm>
            <a:off x="720000" y="3775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39"/>
          <p:cNvSpPr txBox="1"/>
          <p:nvPr>
            <p:ph idx="1" type="subTitle"/>
          </p:nvPr>
        </p:nvSpPr>
        <p:spPr>
          <a:xfrm>
            <a:off x="720000" y="1111925"/>
            <a:ext cx="37161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9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9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4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0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0"/>
          <p:cNvSpPr txBox="1"/>
          <p:nvPr>
            <p:ph type="title"/>
          </p:nvPr>
        </p:nvSpPr>
        <p:spPr>
          <a:xfrm>
            <a:off x="720000" y="3775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40"/>
          <p:cNvSpPr txBox="1"/>
          <p:nvPr>
            <p:ph idx="1" type="subTitle"/>
          </p:nvPr>
        </p:nvSpPr>
        <p:spPr>
          <a:xfrm>
            <a:off x="1421500" y="1161425"/>
            <a:ext cx="630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0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0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0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1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1"/>
          <p:cNvSpPr txBox="1"/>
          <p:nvPr>
            <p:ph type="title"/>
          </p:nvPr>
        </p:nvSpPr>
        <p:spPr>
          <a:xfrm>
            <a:off x="1551900" y="2027063"/>
            <a:ext cx="6040200" cy="75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41"/>
          <p:cNvSpPr txBox="1"/>
          <p:nvPr>
            <p:ph idx="1" type="subTitle"/>
          </p:nvPr>
        </p:nvSpPr>
        <p:spPr>
          <a:xfrm>
            <a:off x="1551900" y="2782763"/>
            <a:ext cx="60402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1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1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1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2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 txBox="1"/>
          <p:nvPr>
            <p:ph type="title"/>
          </p:nvPr>
        </p:nvSpPr>
        <p:spPr>
          <a:xfrm>
            <a:off x="720000" y="3775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8" name="Google Shape;238;p42"/>
          <p:cNvSpPr txBox="1"/>
          <p:nvPr>
            <p:ph idx="2" type="title"/>
          </p:nvPr>
        </p:nvSpPr>
        <p:spPr>
          <a:xfrm>
            <a:off x="1495300" y="2512325"/>
            <a:ext cx="27186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42"/>
          <p:cNvSpPr txBox="1"/>
          <p:nvPr>
            <p:ph idx="3" type="title"/>
          </p:nvPr>
        </p:nvSpPr>
        <p:spPr>
          <a:xfrm>
            <a:off x="4930225" y="2512325"/>
            <a:ext cx="27186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1495300" y="3156125"/>
            <a:ext cx="27186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42"/>
          <p:cNvSpPr txBox="1"/>
          <p:nvPr>
            <p:ph idx="4" type="subTitle"/>
          </p:nvPr>
        </p:nvSpPr>
        <p:spPr>
          <a:xfrm>
            <a:off x="4930225" y="3156125"/>
            <a:ext cx="27186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2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2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2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2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2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3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3"/>
          <p:cNvSpPr txBox="1"/>
          <p:nvPr>
            <p:ph type="title"/>
          </p:nvPr>
        </p:nvSpPr>
        <p:spPr>
          <a:xfrm>
            <a:off x="1275675" y="1217450"/>
            <a:ext cx="65928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71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0" name="Google Shape;250;p43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43"/>
          <p:cNvGrpSpPr/>
          <p:nvPr/>
        </p:nvGrpSpPr>
        <p:grpSpPr>
          <a:xfrm>
            <a:off x="447439" y="341650"/>
            <a:ext cx="8249175" cy="4468050"/>
            <a:chOff x="447439" y="341650"/>
            <a:chExt cx="8249175" cy="4468050"/>
          </a:xfrm>
        </p:grpSpPr>
        <p:sp>
          <p:nvSpPr>
            <p:cNvPr id="252" name="Google Shape;252;p43"/>
            <p:cNvSpPr/>
            <p:nvPr/>
          </p:nvSpPr>
          <p:spPr>
            <a:xfrm>
              <a:off x="447439" y="341650"/>
              <a:ext cx="308100" cy="308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8388439" y="4501600"/>
              <a:ext cx="308100" cy="308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3"/>
            <p:cNvSpPr/>
            <p:nvPr/>
          </p:nvSpPr>
          <p:spPr>
            <a:xfrm flipH="1">
              <a:off x="8388514" y="341650"/>
              <a:ext cx="308100" cy="308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3"/>
            <p:cNvSpPr/>
            <p:nvPr/>
          </p:nvSpPr>
          <p:spPr>
            <a:xfrm flipH="1">
              <a:off x="447514" y="4501600"/>
              <a:ext cx="308100" cy="3081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4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4"/>
          <p:cNvSpPr txBox="1"/>
          <p:nvPr>
            <p:ph hasCustomPrompt="1" type="title"/>
          </p:nvPr>
        </p:nvSpPr>
        <p:spPr>
          <a:xfrm>
            <a:off x="1420050" y="1619625"/>
            <a:ext cx="63039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9" name="Google Shape;259;p44"/>
          <p:cNvSpPr txBox="1"/>
          <p:nvPr>
            <p:ph idx="1" type="subTitle"/>
          </p:nvPr>
        </p:nvSpPr>
        <p:spPr>
          <a:xfrm>
            <a:off x="1420050" y="2972325"/>
            <a:ext cx="63039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4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4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4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4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4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5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1572600" y="1894050"/>
            <a:ext cx="59988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/>
        </p:txBody>
      </p:sp>
      <p:sp>
        <p:nvSpPr>
          <p:cNvPr id="268" name="Google Shape;268;p45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5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6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6"/>
          <p:cNvSpPr txBox="1"/>
          <p:nvPr>
            <p:ph type="title"/>
          </p:nvPr>
        </p:nvSpPr>
        <p:spPr>
          <a:xfrm>
            <a:off x="720000" y="3775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46"/>
          <p:cNvSpPr txBox="1"/>
          <p:nvPr>
            <p:ph idx="2" type="title"/>
          </p:nvPr>
        </p:nvSpPr>
        <p:spPr>
          <a:xfrm>
            <a:off x="5553000" y="1675125"/>
            <a:ext cx="27186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2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46"/>
          <p:cNvSpPr txBox="1"/>
          <p:nvPr>
            <p:ph idx="3" type="title"/>
          </p:nvPr>
        </p:nvSpPr>
        <p:spPr>
          <a:xfrm>
            <a:off x="5553000" y="3343300"/>
            <a:ext cx="27186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2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6" name="Google Shape;276;p46"/>
          <p:cNvSpPr txBox="1"/>
          <p:nvPr>
            <p:ph idx="1" type="subTitle"/>
          </p:nvPr>
        </p:nvSpPr>
        <p:spPr>
          <a:xfrm>
            <a:off x="5494176" y="2165025"/>
            <a:ext cx="24618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6"/>
          <p:cNvSpPr txBox="1"/>
          <p:nvPr>
            <p:ph idx="4" type="subTitle"/>
          </p:nvPr>
        </p:nvSpPr>
        <p:spPr>
          <a:xfrm>
            <a:off x="5494176" y="3833200"/>
            <a:ext cx="24618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6"/>
          <p:cNvSpPr txBox="1"/>
          <p:nvPr>
            <p:ph idx="5" type="title"/>
          </p:nvPr>
        </p:nvSpPr>
        <p:spPr>
          <a:xfrm>
            <a:off x="1634412" y="3343300"/>
            <a:ext cx="27186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2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46"/>
          <p:cNvSpPr txBox="1"/>
          <p:nvPr>
            <p:ph idx="6" type="subTitle"/>
          </p:nvPr>
        </p:nvSpPr>
        <p:spPr>
          <a:xfrm>
            <a:off x="1575589" y="3833200"/>
            <a:ext cx="24618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6"/>
          <p:cNvSpPr txBox="1"/>
          <p:nvPr>
            <p:ph idx="7" type="title"/>
          </p:nvPr>
        </p:nvSpPr>
        <p:spPr>
          <a:xfrm>
            <a:off x="1634412" y="1675125"/>
            <a:ext cx="27186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2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" name="Google Shape;281;p46"/>
          <p:cNvSpPr txBox="1"/>
          <p:nvPr>
            <p:ph idx="8" type="subTitle"/>
          </p:nvPr>
        </p:nvSpPr>
        <p:spPr>
          <a:xfrm>
            <a:off x="1575589" y="2165025"/>
            <a:ext cx="24618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6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6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6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7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7"/>
          <p:cNvSpPr txBox="1"/>
          <p:nvPr>
            <p:ph type="title"/>
          </p:nvPr>
        </p:nvSpPr>
        <p:spPr>
          <a:xfrm>
            <a:off x="1732800" y="1924750"/>
            <a:ext cx="5678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55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9" name="Google Shape;289;p47"/>
          <p:cNvSpPr txBox="1"/>
          <p:nvPr>
            <p:ph idx="1" type="subTitle"/>
          </p:nvPr>
        </p:nvSpPr>
        <p:spPr>
          <a:xfrm>
            <a:off x="1732800" y="2859350"/>
            <a:ext cx="5678400" cy="68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7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7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7"/>
          <p:cNvSpPr/>
          <p:nvPr/>
        </p:nvSpPr>
        <p:spPr>
          <a:xfrm flipH="1">
            <a:off x="8388464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7"/>
          <p:cNvSpPr/>
          <p:nvPr/>
        </p:nvSpPr>
        <p:spPr>
          <a:xfrm flipH="1">
            <a:off x="447464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5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8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8"/>
          <p:cNvSpPr txBox="1"/>
          <p:nvPr>
            <p:ph type="title"/>
          </p:nvPr>
        </p:nvSpPr>
        <p:spPr>
          <a:xfrm>
            <a:off x="3295150" y="1191875"/>
            <a:ext cx="4663500" cy="16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8" name="Google Shape;298;p48"/>
          <p:cNvSpPr txBox="1"/>
          <p:nvPr>
            <p:ph idx="1" type="subTitle"/>
          </p:nvPr>
        </p:nvSpPr>
        <p:spPr>
          <a:xfrm>
            <a:off x="1185475" y="3072600"/>
            <a:ext cx="67731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8"/>
          <p:cNvSpPr txBox="1"/>
          <p:nvPr>
            <p:ph idx="2" type="title"/>
          </p:nvPr>
        </p:nvSpPr>
        <p:spPr>
          <a:xfrm>
            <a:off x="1185475" y="1883830"/>
            <a:ext cx="2109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75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0" name="Google Shape;300;p48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8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8"/>
          <p:cNvSpPr/>
          <p:nvPr/>
        </p:nvSpPr>
        <p:spPr>
          <a:xfrm flipH="1">
            <a:off x="8388464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8"/>
          <p:cNvSpPr/>
          <p:nvPr/>
        </p:nvSpPr>
        <p:spPr>
          <a:xfrm flipH="1">
            <a:off x="447464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8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9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9"/>
          <p:cNvSpPr txBox="1"/>
          <p:nvPr>
            <p:ph type="title"/>
          </p:nvPr>
        </p:nvSpPr>
        <p:spPr>
          <a:xfrm>
            <a:off x="1420050" y="616200"/>
            <a:ext cx="63039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8" name="Google Shape;308;p49"/>
          <p:cNvSpPr txBox="1"/>
          <p:nvPr>
            <p:ph idx="1" type="subTitle"/>
          </p:nvPr>
        </p:nvSpPr>
        <p:spPr>
          <a:xfrm>
            <a:off x="1420050" y="1178520"/>
            <a:ext cx="63039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9"/>
          <p:cNvSpPr txBox="1"/>
          <p:nvPr>
            <p:ph idx="2" type="title"/>
          </p:nvPr>
        </p:nvSpPr>
        <p:spPr>
          <a:xfrm>
            <a:off x="1420050" y="2045640"/>
            <a:ext cx="63039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10" name="Google Shape;310;p49"/>
          <p:cNvSpPr txBox="1"/>
          <p:nvPr>
            <p:ph idx="3" type="subTitle"/>
          </p:nvPr>
        </p:nvSpPr>
        <p:spPr>
          <a:xfrm>
            <a:off x="1420050" y="2607960"/>
            <a:ext cx="63039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9"/>
          <p:cNvSpPr txBox="1"/>
          <p:nvPr>
            <p:ph idx="4" type="title"/>
          </p:nvPr>
        </p:nvSpPr>
        <p:spPr>
          <a:xfrm>
            <a:off x="1420050" y="3475080"/>
            <a:ext cx="63039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4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12" name="Google Shape;312;p49"/>
          <p:cNvSpPr txBox="1"/>
          <p:nvPr>
            <p:ph idx="5" type="subTitle"/>
          </p:nvPr>
        </p:nvSpPr>
        <p:spPr>
          <a:xfrm>
            <a:off x="1420050" y="4037400"/>
            <a:ext cx="63039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9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9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9"/>
          <p:cNvSpPr/>
          <p:nvPr/>
        </p:nvSpPr>
        <p:spPr>
          <a:xfrm flipH="1">
            <a:off x="8388464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0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0"/>
          <p:cNvSpPr txBox="1"/>
          <p:nvPr>
            <p:ph type="title"/>
          </p:nvPr>
        </p:nvSpPr>
        <p:spPr>
          <a:xfrm>
            <a:off x="720000" y="3775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9" name="Google Shape;319;p50"/>
          <p:cNvSpPr txBox="1"/>
          <p:nvPr>
            <p:ph idx="2" type="title"/>
          </p:nvPr>
        </p:nvSpPr>
        <p:spPr>
          <a:xfrm>
            <a:off x="3389843" y="1687850"/>
            <a:ext cx="23643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0" name="Google Shape;320;p50"/>
          <p:cNvSpPr txBox="1"/>
          <p:nvPr>
            <p:ph idx="3" type="title"/>
          </p:nvPr>
        </p:nvSpPr>
        <p:spPr>
          <a:xfrm>
            <a:off x="6059706" y="1687850"/>
            <a:ext cx="23643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1" name="Google Shape;321;p50"/>
          <p:cNvSpPr txBox="1"/>
          <p:nvPr>
            <p:ph idx="1" type="subTitle"/>
          </p:nvPr>
        </p:nvSpPr>
        <p:spPr>
          <a:xfrm>
            <a:off x="3389843" y="2177750"/>
            <a:ext cx="23643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50"/>
          <p:cNvSpPr txBox="1"/>
          <p:nvPr>
            <p:ph idx="4" type="subTitle"/>
          </p:nvPr>
        </p:nvSpPr>
        <p:spPr>
          <a:xfrm>
            <a:off x="6059706" y="2177750"/>
            <a:ext cx="23643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50"/>
          <p:cNvSpPr txBox="1"/>
          <p:nvPr>
            <p:ph idx="5" type="title"/>
          </p:nvPr>
        </p:nvSpPr>
        <p:spPr>
          <a:xfrm>
            <a:off x="719977" y="1687850"/>
            <a:ext cx="23643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4" name="Google Shape;324;p50"/>
          <p:cNvSpPr txBox="1"/>
          <p:nvPr>
            <p:ph idx="6" type="subTitle"/>
          </p:nvPr>
        </p:nvSpPr>
        <p:spPr>
          <a:xfrm>
            <a:off x="719977" y="2177750"/>
            <a:ext cx="23643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50"/>
          <p:cNvSpPr txBox="1"/>
          <p:nvPr>
            <p:ph idx="7" type="title"/>
          </p:nvPr>
        </p:nvSpPr>
        <p:spPr>
          <a:xfrm>
            <a:off x="3389843" y="3306950"/>
            <a:ext cx="23643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50"/>
          <p:cNvSpPr txBox="1"/>
          <p:nvPr>
            <p:ph idx="8" type="title"/>
          </p:nvPr>
        </p:nvSpPr>
        <p:spPr>
          <a:xfrm>
            <a:off x="6059706" y="3306950"/>
            <a:ext cx="23643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7" name="Google Shape;327;p50"/>
          <p:cNvSpPr txBox="1"/>
          <p:nvPr>
            <p:ph idx="9" type="subTitle"/>
          </p:nvPr>
        </p:nvSpPr>
        <p:spPr>
          <a:xfrm>
            <a:off x="3389843" y="3796850"/>
            <a:ext cx="23643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0"/>
          <p:cNvSpPr txBox="1"/>
          <p:nvPr>
            <p:ph idx="13" type="subTitle"/>
          </p:nvPr>
        </p:nvSpPr>
        <p:spPr>
          <a:xfrm>
            <a:off x="6059706" y="3796850"/>
            <a:ext cx="23643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50"/>
          <p:cNvSpPr txBox="1"/>
          <p:nvPr>
            <p:ph idx="14" type="title"/>
          </p:nvPr>
        </p:nvSpPr>
        <p:spPr>
          <a:xfrm>
            <a:off x="719977" y="3306950"/>
            <a:ext cx="23643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50"/>
          <p:cNvSpPr txBox="1"/>
          <p:nvPr>
            <p:ph idx="15" type="subTitle"/>
          </p:nvPr>
        </p:nvSpPr>
        <p:spPr>
          <a:xfrm>
            <a:off x="719977" y="3796850"/>
            <a:ext cx="23643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50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0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0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51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1"/>
          <p:cNvSpPr txBox="1"/>
          <p:nvPr>
            <p:ph type="title"/>
          </p:nvPr>
        </p:nvSpPr>
        <p:spPr>
          <a:xfrm>
            <a:off x="1984800" y="4030800"/>
            <a:ext cx="5174400" cy="3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5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7" name="Google Shape;337;p51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1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1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1"/>
          <p:cNvSpPr/>
          <p:nvPr/>
        </p:nvSpPr>
        <p:spPr>
          <a:xfrm>
            <a:off x="447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1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52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2"/>
          <p:cNvSpPr txBox="1"/>
          <p:nvPr>
            <p:ph type="title"/>
          </p:nvPr>
        </p:nvSpPr>
        <p:spPr>
          <a:xfrm>
            <a:off x="1107275" y="535900"/>
            <a:ext cx="69294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6000">
                <a:solidFill>
                  <a:schemeClr val="accent5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5" name="Google Shape;345;p52"/>
          <p:cNvSpPr txBox="1"/>
          <p:nvPr>
            <p:ph idx="1" type="subTitle"/>
          </p:nvPr>
        </p:nvSpPr>
        <p:spPr>
          <a:xfrm>
            <a:off x="1107275" y="1439900"/>
            <a:ext cx="69294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5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2"/>
          <p:cNvSpPr txBox="1"/>
          <p:nvPr>
            <p:ph idx="2" type="subTitle"/>
          </p:nvPr>
        </p:nvSpPr>
        <p:spPr>
          <a:xfrm>
            <a:off x="1107275" y="2225000"/>
            <a:ext cx="6929400" cy="4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2"/>
          <p:cNvSpPr txBox="1"/>
          <p:nvPr>
            <p:ph idx="3" type="subTitle"/>
          </p:nvPr>
        </p:nvSpPr>
        <p:spPr>
          <a:xfrm>
            <a:off x="1732800" y="4281350"/>
            <a:ext cx="5678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2"/>
          <p:cNvSpPr txBox="1"/>
          <p:nvPr/>
        </p:nvSpPr>
        <p:spPr>
          <a:xfrm>
            <a:off x="1614725" y="2830925"/>
            <a:ext cx="59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CREDITS: This presentation template was created by </a:t>
            </a:r>
            <a:r>
              <a:rPr b="1" i="0" lang="pt-BR" sz="1200" u="none" cap="none" strike="noStrike">
                <a:solidFill>
                  <a:schemeClr val="accent5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pt-BR" sz="1200" u="none" cap="none" strike="noStrike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, including icons by </a:t>
            </a:r>
            <a:r>
              <a:rPr b="1" i="0" lang="pt-BR" sz="1200" u="none" cap="none" strike="noStrike">
                <a:solidFill>
                  <a:schemeClr val="accent5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pt-BR" sz="1200" u="none" cap="none" strike="noStrike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rPr>
              <a:t>, and infographics &amp; images by </a:t>
            </a:r>
            <a:r>
              <a:rPr b="1" i="0" lang="pt-BR" sz="1200" u="none" cap="none" strike="noStrike">
                <a:solidFill>
                  <a:schemeClr val="accent5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accent5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349" name="Google Shape;349;p52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3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/>
          <p:nvPr>
            <p:ph idx="1" type="body"/>
          </p:nvPr>
        </p:nvSpPr>
        <p:spPr>
          <a:xfrm>
            <a:off x="1569200" y="2371925"/>
            <a:ext cx="60054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3" name="Google Shape;353;p53"/>
          <p:cNvSpPr txBox="1"/>
          <p:nvPr>
            <p:ph type="title"/>
          </p:nvPr>
        </p:nvSpPr>
        <p:spPr>
          <a:xfrm>
            <a:off x="720000" y="3775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53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3"/>
          <p:cNvSpPr/>
          <p:nvPr/>
        </p:nvSpPr>
        <p:spPr>
          <a:xfrm flipH="1">
            <a:off x="8388439" y="34165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3"/>
          <p:cNvSpPr/>
          <p:nvPr/>
        </p:nvSpPr>
        <p:spPr>
          <a:xfrm flipH="1">
            <a:off x="447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3"/>
          <p:cNvSpPr/>
          <p:nvPr/>
        </p:nvSpPr>
        <p:spPr>
          <a:xfrm>
            <a:off x="8388439" y="4501600"/>
            <a:ext cx="308100" cy="308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5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5"/>
          <p:cNvSpPr/>
          <p:nvPr/>
        </p:nvSpPr>
        <p:spPr>
          <a:xfrm>
            <a:off x="241850" y="169300"/>
            <a:ext cx="8666700" cy="4804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56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5533" y="0"/>
            <a:ext cx="913293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1">
  <p:cSld name="CUSTOM_9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 txBox="1"/>
          <p:nvPr>
            <p:ph type="title"/>
          </p:nvPr>
        </p:nvSpPr>
        <p:spPr>
          <a:xfrm>
            <a:off x="711450" y="437506"/>
            <a:ext cx="7721100" cy="4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57"/>
          <p:cNvSpPr txBox="1"/>
          <p:nvPr>
            <p:ph idx="2" type="title"/>
          </p:nvPr>
        </p:nvSpPr>
        <p:spPr>
          <a:xfrm>
            <a:off x="941850" y="1756567"/>
            <a:ext cx="2183700" cy="3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57"/>
          <p:cNvSpPr txBox="1"/>
          <p:nvPr>
            <p:ph idx="1" type="subTitle"/>
          </p:nvPr>
        </p:nvSpPr>
        <p:spPr>
          <a:xfrm>
            <a:off x="941851" y="2032979"/>
            <a:ext cx="2183700" cy="4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57"/>
          <p:cNvSpPr txBox="1"/>
          <p:nvPr>
            <p:ph idx="3" type="title"/>
          </p:nvPr>
        </p:nvSpPr>
        <p:spPr>
          <a:xfrm>
            <a:off x="790974" y="3551365"/>
            <a:ext cx="23352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9" name="Google Shape;369;p57"/>
          <p:cNvSpPr txBox="1"/>
          <p:nvPr>
            <p:ph idx="4" type="subTitle"/>
          </p:nvPr>
        </p:nvSpPr>
        <p:spPr>
          <a:xfrm>
            <a:off x="1045401" y="3820972"/>
            <a:ext cx="20808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57"/>
          <p:cNvSpPr txBox="1"/>
          <p:nvPr>
            <p:ph idx="5" type="title"/>
          </p:nvPr>
        </p:nvSpPr>
        <p:spPr>
          <a:xfrm>
            <a:off x="6025282" y="1766950"/>
            <a:ext cx="22248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1" name="Google Shape;371;p57"/>
          <p:cNvSpPr txBox="1"/>
          <p:nvPr>
            <p:ph idx="6" type="subTitle"/>
          </p:nvPr>
        </p:nvSpPr>
        <p:spPr>
          <a:xfrm>
            <a:off x="6025282" y="2039550"/>
            <a:ext cx="22248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57"/>
          <p:cNvSpPr txBox="1"/>
          <p:nvPr>
            <p:ph idx="7" type="title"/>
          </p:nvPr>
        </p:nvSpPr>
        <p:spPr>
          <a:xfrm>
            <a:off x="6025221" y="3546698"/>
            <a:ext cx="2279700" cy="3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3" name="Google Shape;373;p57"/>
          <p:cNvSpPr txBox="1"/>
          <p:nvPr>
            <p:ph idx="8" type="subTitle"/>
          </p:nvPr>
        </p:nvSpPr>
        <p:spPr>
          <a:xfrm>
            <a:off x="6025222" y="3817999"/>
            <a:ext cx="20313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57"/>
          <p:cNvSpPr txBox="1"/>
          <p:nvPr>
            <p:ph hasCustomPrompt="1" idx="9" type="title"/>
          </p:nvPr>
        </p:nvSpPr>
        <p:spPr>
          <a:xfrm>
            <a:off x="6025282" y="1497875"/>
            <a:ext cx="14442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75" name="Google Shape;375;p57"/>
          <p:cNvSpPr txBox="1"/>
          <p:nvPr>
            <p:ph hasCustomPrompt="1" idx="13" type="title"/>
          </p:nvPr>
        </p:nvSpPr>
        <p:spPr>
          <a:xfrm>
            <a:off x="1309875" y="3295450"/>
            <a:ext cx="18165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76" name="Google Shape;376;p57"/>
          <p:cNvSpPr txBox="1"/>
          <p:nvPr>
            <p:ph hasCustomPrompt="1" idx="14" type="title"/>
          </p:nvPr>
        </p:nvSpPr>
        <p:spPr>
          <a:xfrm>
            <a:off x="6025221" y="3289175"/>
            <a:ext cx="1318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377" name="Google Shape;377;p57"/>
          <p:cNvSpPr txBox="1"/>
          <p:nvPr>
            <p:ph hasCustomPrompt="1" idx="15" type="title"/>
          </p:nvPr>
        </p:nvSpPr>
        <p:spPr>
          <a:xfrm>
            <a:off x="1708500" y="1483750"/>
            <a:ext cx="1417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378" name="Google Shape;378;p57"/>
          <p:cNvGrpSpPr/>
          <p:nvPr/>
        </p:nvGrpSpPr>
        <p:grpSpPr>
          <a:xfrm>
            <a:off x="-476160" y="4290358"/>
            <a:ext cx="1662480" cy="1325817"/>
            <a:chOff x="-476160" y="4290358"/>
            <a:chExt cx="1662480" cy="1325817"/>
          </a:xfrm>
        </p:grpSpPr>
        <p:sp>
          <p:nvSpPr>
            <p:cNvPr id="379" name="Google Shape;379;p57"/>
            <p:cNvSpPr/>
            <p:nvPr/>
          </p:nvSpPr>
          <p:spPr>
            <a:xfrm rot="-8116361">
              <a:off x="-304386" y="4614872"/>
              <a:ext cx="829523" cy="829496"/>
            </a:xfrm>
            <a:custGeom>
              <a:rect b="b" l="l" r="r" t="t"/>
              <a:pathLst>
                <a:path extrusionOk="0" fill="none" h="15617" w="15617">
                  <a:moveTo>
                    <a:pt x="1" y="2623"/>
                  </a:moveTo>
                  <a:lnTo>
                    <a:pt x="12994" y="0"/>
                  </a:lnTo>
                  <a:lnTo>
                    <a:pt x="15617" y="12993"/>
                  </a:lnTo>
                  <a:lnTo>
                    <a:pt x="2624" y="15616"/>
                  </a:lnTo>
                  <a:close/>
                </a:path>
              </a:pathLst>
            </a:custGeom>
            <a:solidFill>
              <a:srgbClr val="FC796F"/>
            </a:solidFill>
            <a:ln cap="flat" cmpd="sng" w="28550">
              <a:solidFill>
                <a:srgbClr val="FC796F"/>
              </a:solidFill>
              <a:prstDash val="solid"/>
              <a:miter lim="308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7"/>
            <p:cNvSpPr/>
            <p:nvPr/>
          </p:nvSpPr>
          <p:spPr>
            <a:xfrm rot="-8116361">
              <a:off x="185023" y="4462165"/>
              <a:ext cx="829523" cy="829496"/>
            </a:xfrm>
            <a:custGeom>
              <a:rect b="b" l="l" r="r" t="t"/>
              <a:pathLst>
                <a:path extrusionOk="0" fill="none" h="15617" w="15617">
                  <a:moveTo>
                    <a:pt x="1" y="2623"/>
                  </a:moveTo>
                  <a:lnTo>
                    <a:pt x="12994" y="0"/>
                  </a:lnTo>
                  <a:lnTo>
                    <a:pt x="15617" y="12993"/>
                  </a:lnTo>
                  <a:lnTo>
                    <a:pt x="2624" y="15616"/>
                  </a:lnTo>
                  <a:close/>
                </a:path>
              </a:pathLst>
            </a:custGeom>
            <a:solidFill>
              <a:srgbClr val="FC796F"/>
            </a:solidFill>
            <a:ln cap="flat" cmpd="sng" w="28550">
              <a:solidFill>
                <a:srgbClr val="FFFFFF"/>
              </a:solidFill>
              <a:prstDash val="solid"/>
              <a:miter lim="308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81" name="Google Shape;381;p57"/>
          <p:cNvGrpSpPr/>
          <p:nvPr/>
        </p:nvGrpSpPr>
        <p:grpSpPr>
          <a:xfrm>
            <a:off x="4206998" y="4667869"/>
            <a:ext cx="4053827" cy="857274"/>
            <a:chOff x="4206998" y="4667869"/>
            <a:chExt cx="4053827" cy="857274"/>
          </a:xfrm>
        </p:grpSpPr>
        <p:sp>
          <p:nvSpPr>
            <p:cNvPr id="382" name="Google Shape;382;p57"/>
            <p:cNvSpPr/>
            <p:nvPr/>
          </p:nvSpPr>
          <p:spPr>
            <a:xfrm flipH="1" rot="3366300">
              <a:off x="4302346" y="4809292"/>
              <a:ext cx="646846" cy="574432"/>
            </a:xfrm>
            <a:custGeom>
              <a:rect b="b" l="l" r="r" t="t"/>
              <a:pathLst>
                <a:path extrusionOk="0" h="6837" w="6700">
                  <a:moveTo>
                    <a:pt x="6699" y="1"/>
                  </a:moveTo>
                  <a:lnTo>
                    <a:pt x="1" y="2052"/>
                  </a:lnTo>
                  <a:lnTo>
                    <a:pt x="5161" y="683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7"/>
            <p:cNvSpPr/>
            <p:nvPr/>
          </p:nvSpPr>
          <p:spPr>
            <a:xfrm flipH="1" rot="5400000">
              <a:off x="6343807" y="4682885"/>
              <a:ext cx="320143" cy="290112"/>
            </a:xfrm>
            <a:custGeom>
              <a:rect b="b" l="l" r="r" t="t"/>
              <a:pathLst>
                <a:path extrusionOk="0" h="3453" w="3316">
                  <a:moveTo>
                    <a:pt x="650" y="1"/>
                  </a:moveTo>
                  <a:lnTo>
                    <a:pt x="0" y="3453"/>
                  </a:lnTo>
                  <a:lnTo>
                    <a:pt x="3316" y="2291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7"/>
            <p:cNvSpPr/>
            <p:nvPr/>
          </p:nvSpPr>
          <p:spPr>
            <a:xfrm flipH="1" rot="2225582">
              <a:off x="8090371" y="4761871"/>
              <a:ext cx="145301" cy="132161"/>
            </a:xfrm>
            <a:custGeom>
              <a:rect b="b" l="l" r="r" t="t"/>
              <a:pathLst>
                <a:path extrusionOk="0" h="1573" w="1505">
                  <a:moveTo>
                    <a:pt x="308" y="1"/>
                  </a:moveTo>
                  <a:lnTo>
                    <a:pt x="0" y="1573"/>
                  </a:lnTo>
                  <a:lnTo>
                    <a:pt x="1504" y="102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57"/>
          <p:cNvGrpSpPr/>
          <p:nvPr/>
        </p:nvGrpSpPr>
        <p:grpSpPr>
          <a:xfrm>
            <a:off x="-231979" y="-187807"/>
            <a:ext cx="4773636" cy="1175649"/>
            <a:chOff x="-231979" y="-187807"/>
            <a:chExt cx="4773636" cy="1175649"/>
          </a:xfrm>
        </p:grpSpPr>
        <p:sp>
          <p:nvSpPr>
            <p:cNvPr id="386" name="Google Shape;386;p57"/>
            <p:cNvSpPr/>
            <p:nvPr/>
          </p:nvSpPr>
          <p:spPr>
            <a:xfrm flipH="1" rot="5400000">
              <a:off x="3058020" y="-51569"/>
              <a:ext cx="297069" cy="275745"/>
            </a:xfrm>
            <a:custGeom>
              <a:rect b="b" l="l" r="r" t="t"/>
              <a:pathLst>
                <a:path extrusionOk="0" h="3282" w="3077">
                  <a:moveTo>
                    <a:pt x="3076" y="0"/>
                  </a:moveTo>
                  <a:lnTo>
                    <a:pt x="0" y="1265"/>
                  </a:lnTo>
                  <a:lnTo>
                    <a:pt x="2632" y="3281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FC7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7"/>
            <p:cNvSpPr/>
            <p:nvPr/>
          </p:nvSpPr>
          <p:spPr>
            <a:xfrm flipH="1" rot="222710">
              <a:off x="4341282" y="-62219"/>
              <a:ext cx="194726" cy="180960"/>
            </a:xfrm>
            <a:custGeom>
              <a:rect b="b" l="l" r="r" t="t"/>
              <a:pathLst>
                <a:path extrusionOk="0" h="2154" w="2017">
                  <a:moveTo>
                    <a:pt x="1709" y="1"/>
                  </a:moveTo>
                  <a:lnTo>
                    <a:pt x="0" y="1334"/>
                  </a:lnTo>
                  <a:lnTo>
                    <a:pt x="2017" y="2154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7"/>
            <p:cNvSpPr/>
            <p:nvPr/>
          </p:nvSpPr>
          <p:spPr>
            <a:xfrm flipH="1" rot="5400000">
              <a:off x="-274566" y="-145221"/>
              <a:ext cx="760634" cy="675461"/>
            </a:xfrm>
            <a:custGeom>
              <a:rect b="b" l="l" r="r" t="t"/>
              <a:pathLst>
                <a:path extrusionOk="0" h="6837" w="6700">
                  <a:moveTo>
                    <a:pt x="6699" y="1"/>
                  </a:moveTo>
                  <a:lnTo>
                    <a:pt x="1" y="2052"/>
                  </a:lnTo>
                  <a:lnTo>
                    <a:pt x="5161" y="683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FC7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7"/>
            <p:cNvSpPr/>
            <p:nvPr/>
          </p:nvSpPr>
          <p:spPr>
            <a:xfrm flipH="1" rot="5400000">
              <a:off x="986343" y="171464"/>
              <a:ext cx="151865" cy="126446"/>
            </a:xfrm>
            <a:custGeom>
              <a:rect b="b" l="l" r="r" t="t"/>
              <a:pathLst>
                <a:path extrusionOk="0" h="1505" w="1573">
                  <a:moveTo>
                    <a:pt x="1060" y="1"/>
                  </a:moveTo>
                  <a:lnTo>
                    <a:pt x="1" y="1197"/>
                  </a:lnTo>
                  <a:lnTo>
                    <a:pt x="1573" y="1505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FC7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7"/>
            <p:cNvSpPr/>
            <p:nvPr/>
          </p:nvSpPr>
          <p:spPr>
            <a:xfrm flipH="1" rot="2468752">
              <a:off x="1958458" y="-9028"/>
              <a:ext cx="277279" cy="258522"/>
            </a:xfrm>
            <a:custGeom>
              <a:rect b="b" l="l" r="r" t="t"/>
              <a:pathLst>
                <a:path extrusionOk="0" h="3077" w="2872">
                  <a:moveTo>
                    <a:pt x="2871" y="1"/>
                  </a:moveTo>
                  <a:lnTo>
                    <a:pt x="1" y="1163"/>
                  </a:lnTo>
                  <a:lnTo>
                    <a:pt x="2461" y="3077"/>
                  </a:lnTo>
                  <a:lnTo>
                    <a:pt x="28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7"/>
            <p:cNvSpPr/>
            <p:nvPr/>
          </p:nvSpPr>
          <p:spPr>
            <a:xfrm flipH="1" rot="5813699">
              <a:off x="-96545" y="789845"/>
              <a:ext cx="194728" cy="180957"/>
            </a:xfrm>
            <a:custGeom>
              <a:rect b="b" l="l" r="r" t="t"/>
              <a:pathLst>
                <a:path extrusionOk="0" h="2154" w="2017">
                  <a:moveTo>
                    <a:pt x="1709" y="1"/>
                  </a:moveTo>
                  <a:lnTo>
                    <a:pt x="0" y="1334"/>
                  </a:lnTo>
                  <a:lnTo>
                    <a:pt x="2017" y="2154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57"/>
          <p:cNvSpPr/>
          <p:nvPr/>
        </p:nvSpPr>
        <p:spPr>
          <a:xfrm flipH="1">
            <a:off x="8757431" y="-258707"/>
            <a:ext cx="795825" cy="794975"/>
          </a:xfrm>
          <a:custGeom>
            <a:rect b="b" l="l" r="r" t="t"/>
            <a:pathLst>
              <a:path extrusionOk="0" h="31799" w="31833">
                <a:moveTo>
                  <a:pt x="15917" y="0"/>
                </a:moveTo>
                <a:cubicBezTo>
                  <a:pt x="7112" y="0"/>
                  <a:pt x="1" y="7111"/>
                  <a:pt x="1" y="15882"/>
                </a:cubicBezTo>
                <a:cubicBezTo>
                  <a:pt x="1" y="24687"/>
                  <a:pt x="7112" y="31798"/>
                  <a:pt x="15917" y="31798"/>
                </a:cubicBezTo>
                <a:cubicBezTo>
                  <a:pt x="24688" y="31798"/>
                  <a:pt x="31833" y="24687"/>
                  <a:pt x="31833" y="15882"/>
                </a:cubicBezTo>
                <a:cubicBezTo>
                  <a:pt x="31833" y="7111"/>
                  <a:pt x="24688" y="0"/>
                  <a:pt x="15917" y="0"/>
                </a:cubicBezTo>
                <a:close/>
              </a:path>
            </a:pathLst>
          </a:custGeom>
          <a:solidFill>
            <a:srgbClr val="FC7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_1">
  <p:cSld name="CAPTION_ONLY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"/>
          <p:cNvSpPr txBox="1"/>
          <p:nvPr>
            <p:ph type="title"/>
          </p:nvPr>
        </p:nvSpPr>
        <p:spPr>
          <a:xfrm>
            <a:off x="704575" y="369175"/>
            <a:ext cx="7427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5" name="Google Shape;395;p58"/>
          <p:cNvSpPr/>
          <p:nvPr/>
        </p:nvSpPr>
        <p:spPr>
          <a:xfrm flipH="1">
            <a:off x="8757431" y="-258707"/>
            <a:ext cx="795825" cy="794975"/>
          </a:xfrm>
          <a:custGeom>
            <a:rect b="b" l="l" r="r" t="t"/>
            <a:pathLst>
              <a:path extrusionOk="0" h="31799" w="31833">
                <a:moveTo>
                  <a:pt x="15917" y="0"/>
                </a:moveTo>
                <a:cubicBezTo>
                  <a:pt x="7112" y="0"/>
                  <a:pt x="1" y="7111"/>
                  <a:pt x="1" y="15882"/>
                </a:cubicBezTo>
                <a:cubicBezTo>
                  <a:pt x="1" y="24687"/>
                  <a:pt x="7112" y="31798"/>
                  <a:pt x="15917" y="31798"/>
                </a:cubicBezTo>
                <a:cubicBezTo>
                  <a:pt x="24688" y="31798"/>
                  <a:pt x="31833" y="24687"/>
                  <a:pt x="31833" y="15882"/>
                </a:cubicBezTo>
                <a:cubicBezTo>
                  <a:pt x="31833" y="7111"/>
                  <a:pt x="24688" y="0"/>
                  <a:pt x="15917" y="0"/>
                </a:cubicBezTo>
                <a:close/>
              </a:path>
            </a:pathLst>
          </a:custGeom>
          <a:solidFill>
            <a:srgbClr val="FC7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96" name="Google Shape;396;p58"/>
          <p:cNvGrpSpPr/>
          <p:nvPr/>
        </p:nvGrpSpPr>
        <p:grpSpPr>
          <a:xfrm>
            <a:off x="-635735" y="4433608"/>
            <a:ext cx="1662480" cy="1325817"/>
            <a:chOff x="-476160" y="4290358"/>
            <a:chExt cx="1662480" cy="1325817"/>
          </a:xfrm>
        </p:grpSpPr>
        <p:sp>
          <p:nvSpPr>
            <p:cNvPr id="397" name="Google Shape;397;p58"/>
            <p:cNvSpPr/>
            <p:nvPr/>
          </p:nvSpPr>
          <p:spPr>
            <a:xfrm rot="-8116361">
              <a:off x="-304386" y="4614872"/>
              <a:ext cx="829523" cy="829496"/>
            </a:xfrm>
            <a:custGeom>
              <a:rect b="b" l="l" r="r" t="t"/>
              <a:pathLst>
                <a:path extrusionOk="0" fill="none" h="15617" w="15617">
                  <a:moveTo>
                    <a:pt x="1" y="2623"/>
                  </a:moveTo>
                  <a:lnTo>
                    <a:pt x="12994" y="0"/>
                  </a:lnTo>
                  <a:lnTo>
                    <a:pt x="15617" y="12993"/>
                  </a:lnTo>
                  <a:lnTo>
                    <a:pt x="2624" y="15616"/>
                  </a:lnTo>
                  <a:close/>
                </a:path>
              </a:pathLst>
            </a:custGeom>
            <a:solidFill>
              <a:srgbClr val="FC796F"/>
            </a:solidFill>
            <a:ln cap="flat" cmpd="sng" w="28550">
              <a:solidFill>
                <a:srgbClr val="FC796F"/>
              </a:solidFill>
              <a:prstDash val="solid"/>
              <a:miter lim="308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8"/>
            <p:cNvSpPr/>
            <p:nvPr/>
          </p:nvSpPr>
          <p:spPr>
            <a:xfrm rot="-8116361">
              <a:off x="185023" y="4462165"/>
              <a:ext cx="829523" cy="829496"/>
            </a:xfrm>
            <a:custGeom>
              <a:rect b="b" l="l" r="r" t="t"/>
              <a:pathLst>
                <a:path extrusionOk="0" fill="none" h="15617" w="15617">
                  <a:moveTo>
                    <a:pt x="1" y="2623"/>
                  </a:moveTo>
                  <a:lnTo>
                    <a:pt x="12994" y="0"/>
                  </a:lnTo>
                  <a:lnTo>
                    <a:pt x="15617" y="12993"/>
                  </a:lnTo>
                  <a:lnTo>
                    <a:pt x="2624" y="15616"/>
                  </a:lnTo>
                  <a:close/>
                </a:path>
              </a:pathLst>
            </a:custGeom>
            <a:solidFill>
              <a:srgbClr val="FC796F"/>
            </a:solidFill>
            <a:ln cap="flat" cmpd="sng" w="28550">
              <a:solidFill>
                <a:srgbClr val="FFFFFF"/>
              </a:solidFill>
              <a:prstDash val="solid"/>
              <a:miter lim="3086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9" name="Google Shape;399;p58"/>
          <p:cNvGrpSpPr/>
          <p:nvPr/>
        </p:nvGrpSpPr>
        <p:grpSpPr>
          <a:xfrm>
            <a:off x="4206998" y="4619319"/>
            <a:ext cx="4580452" cy="905824"/>
            <a:chOff x="4206998" y="4619319"/>
            <a:chExt cx="4580452" cy="905824"/>
          </a:xfrm>
        </p:grpSpPr>
        <p:sp>
          <p:nvSpPr>
            <p:cNvPr id="400" name="Google Shape;400;p58"/>
            <p:cNvSpPr/>
            <p:nvPr/>
          </p:nvSpPr>
          <p:spPr>
            <a:xfrm flipH="1" rot="3366300">
              <a:off x="4302346" y="4809292"/>
              <a:ext cx="646846" cy="574432"/>
            </a:xfrm>
            <a:custGeom>
              <a:rect b="b" l="l" r="r" t="t"/>
              <a:pathLst>
                <a:path extrusionOk="0" h="6837" w="6700">
                  <a:moveTo>
                    <a:pt x="6699" y="1"/>
                  </a:moveTo>
                  <a:lnTo>
                    <a:pt x="1" y="2052"/>
                  </a:lnTo>
                  <a:lnTo>
                    <a:pt x="5161" y="683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8"/>
            <p:cNvSpPr/>
            <p:nvPr/>
          </p:nvSpPr>
          <p:spPr>
            <a:xfrm flipH="1" rot="5400000">
              <a:off x="6718832" y="4634335"/>
              <a:ext cx="320143" cy="290112"/>
            </a:xfrm>
            <a:custGeom>
              <a:rect b="b" l="l" r="r" t="t"/>
              <a:pathLst>
                <a:path extrusionOk="0" h="3453" w="3316">
                  <a:moveTo>
                    <a:pt x="650" y="1"/>
                  </a:moveTo>
                  <a:lnTo>
                    <a:pt x="0" y="3453"/>
                  </a:lnTo>
                  <a:lnTo>
                    <a:pt x="3316" y="2291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8"/>
            <p:cNvSpPr/>
            <p:nvPr/>
          </p:nvSpPr>
          <p:spPr>
            <a:xfrm flipH="1" rot="2225582">
              <a:off x="8616996" y="4825421"/>
              <a:ext cx="145301" cy="132161"/>
            </a:xfrm>
            <a:custGeom>
              <a:rect b="b" l="l" r="r" t="t"/>
              <a:pathLst>
                <a:path extrusionOk="0" h="1573" w="1505">
                  <a:moveTo>
                    <a:pt x="308" y="1"/>
                  </a:moveTo>
                  <a:lnTo>
                    <a:pt x="0" y="1573"/>
                  </a:lnTo>
                  <a:lnTo>
                    <a:pt x="1504" y="102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58"/>
          <p:cNvGrpSpPr/>
          <p:nvPr/>
        </p:nvGrpSpPr>
        <p:grpSpPr>
          <a:xfrm>
            <a:off x="-231979" y="-187807"/>
            <a:ext cx="2284653" cy="1546866"/>
            <a:chOff x="-231979" y="-187807"/>
            <a:chExt cx="2284653" cy="1546866"/>
          </a:xfrm>
        </p:grpSpPr>
        <p:sp>
          <p:nvSpPr>
            <p:cNvPr id="404" name="Google Shape;404;p58"/>
            <p:cNvSpPr/>
            <p:nvPr/>
          </p:nvSpPr>
          <p:spPr>
            <a:xfrm flipH="1" rot="5400000">
              <a:off x="777671" y="277838"/>
              <a:ext cx="277277" cy="258522"/>
            </a:xfrm>
            <a:custGeom>
              <a:rect b="b" l="l" r="r" t="t"/>
              <a:pathLst>
                <a:path extrusionOk="0" h="3077" w="2872">
                  <a:moveTo>
                    <a:pt x="2871" y="1"/>
                  </a:moveTo>
                  <a:lnTo>
                    <a:pt x="1" y="1163"/>
                  </a:lnTo>
                  <a:lnTo>
                    <a:pt x="2461" y="3077"/>
                  </a:lnTo>
                  <a:lnTo>
                    <a:pt x="2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8"/>
            <p:cNvSpPr/>
            <p:nvPr/>
          </p:nvSpPr>
          <p:spPr>
            <a:xfrm flipH="1" rot="5400000">
              <a:off x="-274566" y="-145221"/>
              <a:ext cx="760634" cy="675461"/>
            </a:xfrm>
            <a:custGeom>
              <a:rect b="b" l="l" r="r" t="t"/>
              <a:pathLst>
                <a:path extrusionOk="0" h="6837" w="6700">
                  <a:moveTo>
                    <a:pt x="6699" y="1"/>
                  </a:moveTo>
                  <a:lnTo>
                    <a:pt x="1" y="2052"/>
                  </a:lnTo>
                  <a:lnTo>
                    <a:pt x="5161" y="6836"/>
                  </a:lnTo>
                  <a:lnTo>
                    <a:pt x="6699" y="1"/>
                  </a:lnTo>
                  <a:close/>
                </a:path>
              </a:pathLst>
            </a:custGeom>
            <a:solidFill>
              <a:srgbClr val="FC7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8"/>
            <p:cNvSpPr/>
            <p:nvPr/>
          </p:nvSpPr>
          <p:spPr>
            <a:xfrm flipH="1" rot="5400000">
              <a:off x="1913518" y="201889"/>
              <a:ext cx="151865" cy="126446"/>
            </a:xfrm>
            <a:custGeom>
              <a:rect b="b" l="l" r="r" t="t"/>
              <a:pathLst>
                <a:path extrusionOk="0" h="1505" w="1573">
                  <a:moveTo>
                    <a:pt x="1060" y="1"/>
                  </a:moveTo>
                  <a:lnTo>
                    <a:pt x="1" y="1197"/>
                  </a:lnTo>
                  <a:lnTo>
                    <a:pt x="1573" y="1505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FC7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8"/>
            <p:cNvSpPr/>
            <p:nvPr/>
          </p:nvSpPr>
          <p:spPr>
            <a:xfrm flipH="1" rot="-5233470">
              <a:off x="-164621" y="1047098"/>
              <a:ext cx="320146" cy="290107"/>
            </a:xfrm>
            <a:custGeom>
              <a:rect b="b" l="l" r="r" t="t"/>
              <a:pathLst>
                <a:path extrusionOk="0" h="3453" w="3316">
                  <a:moveTo>
                    <a:pt x="650" y="1"/>
                  </a:moveTo>
                  <a:lnTo>
                    <a:pt x="0" y="3453"/>
                  </a:lnTo>
                  <a:lnTo>
                    <a:pt x="3316" y="2291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FC7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34.xml"/><Relationship Id="rId33" Type="http://schemas.openxmlformats.org/officeDocument/2006/relationships/theme" Target="../theme/theme4.xml"/><Relationship Id="rId10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b="0" i="0" sz="2800" u="none" cap="none" strike="noStrike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b="0" i="0" sz="2800" u="none" cap="none" strike="noStrike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b="0" i="0" sz="2800" u="none" cap="none" strike="noStrike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b="0" i="0" sz="2800" u="none" cap="none" strike="noStrike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b="0" i="0" sz="2800" u="none" cap="none" strike="noStrike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b="0" i="0" sz="2800" u="none" cap="none" strike="noStrike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b="0" i="0" sz="2800" u="none" cap="none" strike="noStrike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b="0" i="0" sz="2800" u="none" cap="none" strike="noStrike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Josefin Sans Thin"/>
              <a:buNone/>
              <a:defRPr b="0" i="0" sz="2800" u="none" cap="none" strike="noStrike">
                <a:solidFill>
                  <a:schemeClr val="lt1"/>
                </a:solidFill>
                <a:latin typeface="Josefin Sans Thin"/>
                <a:ea typeface="Josefin Sans Thin"/>
                <a:cs typeface="Josefin Sans Thin"/>
                <a:sym typeface="Josefin Sans Thin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●"/>
              <a:defRPr b="0" i="0" sz="1400" u="none" cap="none" strike="noStrike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○"/>
              <a:defRPr b="0" i="0" sz="1400" u="none" cap="none" strike="noStrike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■"/>
              <a:defRPr b="0" i="0" sz="1400" u="none" cap="none" strike="noStrike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●"/>
              <a:defRPr b="0" i="0" sz="1400" u="none" cap="none" strike="noStrike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○"/>
              <a:defRPr b="0" i="0" sz="1400" u="none" cap="none" strike="noStrike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■"/>
              <a:defRPr b="0" i="0" sz="1400" u="none" cap="none" strike="noStrike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●"/>
              <a:defRPr b="0" i="0" sz="1400" u="none" cap="none" strike="noStrike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○"/>
              <a:defRPr b="0" i="0" sz="1400" u="none" cap="none" strike="noStrike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onymous Pro"/>
              <a:buChar char="■"/>
              <a:defRPr b="0" i="0" sz="1400" u="none" cap="none" strike="noStrike">
                <a:solidFill>
                  <a:schemeClr val="lt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  <p:sldLayoutId id="2147483702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Relationship Id="rId4" Type="http://schemas.openxmlformats.org/officeDocument/2006/relationships/image" Target="../media/image21.jpg"/><Relationship Id="rId5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Relationship Id="rId4" Type="http://schemas.openxmlformats.org/officeDocument/2006/relationships/image" Target="../media/image18.jpg"/><Relationship Id="rId5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 txBox="1"/>
          <p:nvPr>
            <p:ph idx="4294967295" type="ctrTitle"/>
          </p:nvPr>
        </p:nvSpPr>
        <p:spPr>
          <a:xfrm>
            <a:off x="998288" y="1293769"/>
            <a:ext cx="75894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ESTADUAL DO MARANHÃO – UEMA </a:t>
            </a:r>
            <a:b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CURSO: ENGENHARIA DA COMPUTAÇÃO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b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LEANDRO SILVA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pt-BR" sz="1700"/>
              <a:t>APLICATIVO CLUBE DE LEITURA:  UMA FERRAMENTA TECNOLÓGICA PARA GRUPOS DE LEITURA COLETIVA</a:t>
            </a:r>
            <a:endParaRPr i="0" sz="1700" u="none" cap="none" strike="noStrike">
              <a:solidFill>
                <a:schemeClr val="dk1"/>
              </a:solidFill>
            </a:endParaRPr>
          </a:p>
        </p:txBody>
      </p:sp>
      <p:pic>
        <p:nvPicPr>
          <p:cNvPr id="413" name="Google Shape;41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4481" y="377775"/>
            <a:ext cx="975038" cy="118055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9"/>
          <p:cNvSpPr txBox="1"/>
          <p:nvPr/>
        </p:nvSpPr>
        <p:spPr>
          <a:xfrm>
            <a:off x="3447000" y="4149506"/>
            <a:ext cx="22500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pt-BR" sz="1700" u="none" cap="none" strike="noStrike"/>
              <a:t>São Luís – MA</a:t>
            </a:r>
            <a:endParaRPr i="0" sz="1700" u="none" cap="none" strike="noStrike"/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pt-BR" sz="1700" u="none" cap="none" strike="noStrike"/>
              <a:t>202</a:t>
            </a:r>
            <a:r>
              <a:rPr lang="pt-BR" sz="1700"/>
              <a:t>3</a:t>
            </a:r>
            <a:endParaRPr i="0" sz="17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8"/>
          <p:cNvSpPr txBox="1"/>
          <p:nvPr>
            <p:ph idx="1" type="subTitle"/>
          </p:nvPr>
        </p:nvSpPr>
        <p:spPr>
          <a:xfrm>
            <a:off x="1039200" y="876075"/>
            <a:ext cx="7238100" cy="311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❖     Definir o perfil do clube, quantidade de participantes;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❖     Escolher a obra de interesse de leituras do grupo;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❖  Montar o cronograma de leituras com as rotinas, estabelecendo início, capítulos, quantidades de páginas semanais;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❖     Definir o horário, o dia para as discussões do grupo no aplicativo;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❖  Escolher o mediador das discussões alguém que goste e facilidade de mediar as discussões coletivas;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❖     Divulgue o Clube enviando links de entrada a amigos nas redes sociais.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9"/>
          <p:cNvSpPr txBox="1"/>
          <p:nvPr>
            <p:ph idx="1" type="subTitle"/>
          </p:nvPr>
        </p:nvSpPr>
        <p:spPr>
          <a:xfrm>
            <a:off x="1039200" y="876075"/>
            <a:ext cx="7238100" cy="311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❖     Definir o perfil do clube, quantidade de participantes;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❖     Escolher a obra de interesse de leituras do grupo;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❖  Montar o cronograma de leituras com as rotinas, estabelecendo início, capítulos, quantidades de páginas semanais;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❖     Definir o horário, o dia para as discussões do grupo no aplicativo;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❖  Escolher o mediador das discussões alguém que goste e facilidade de mediar as discussões coletivas;</a:t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❖     Divulgue o Clube enviando links de entrada a amigos nas redes sociais.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0"/>
          <p:cNvSpPr txBox="1"/>
          <p:nvPr>
            <p:ph idx="1" type="subTitle"/>
          </p:nvPr>
        </p:nvSpPr>
        <p:spPr>
          <a:xfrm>
            <a:off x="1039200" y="876075"/>
            <a:ext cx="7238100" cy="311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850" y="1813325"/>
            <a:ext cx="1481975" cy="15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887" y="2047024"/>
            <a:ext cx="2699667" cy="10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7925" y="2228850"/>
            <a:ext cx="26193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1"/>
          <p:cNvSpPr txBox="1"/>
          <p:nvPr>
            <p:ph idx="1" type="subTitle"/>
          </p:nvPr>
        </p:nvSpPr>
        <p:spPr>
          <a:xfrm>
            <a:off x="1039200" y="876075"/>
            <a:ext cx="7238100" cy="311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975" y="666100"/>
            <a:ext cx="1481975" cy="15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71"/>
          <p:cNvSpPr txBox="1"/>
          <p:nvPr/>
        </p:nvSpPr>
        <p:spPr>
          <a:xfrm>
            <a:off x="1541850" y="2429075"/>
            <a:ext cx="606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hlink"/>
                </a:solidFill>
              </a:rPr>
              <a:t>Skoob é uma rede social colaborativa brasileira para leitores, criada em 2009, funciona como uma estante virtual, onde os leitores podem marcar os livros que já leram e os que pretendem ler, identificar as leituras que estão fazendo, criar resenhas e fazer um histórico de leitura.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2"/>
          <p:cNvSpPr txBox="1"/>
          <p:nvPr>
            <p:ph idx="1" type="subTitle"/>
          </p:nvPr>
        </p:nvSpPr>
        <p:spPr>
          <a:xfrm>
            <a:off x="1039213" y="1140825"/>
            <a:ext cx="7238100" cy="271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É uma plataforma que faz parte do grupo Amazon, criado em 2006, é um site em que as leituras podem ser compartilhadas, há espaços para resenhas de diversos livros. A plataforma abre espaços para diversas opiniões diferentes e também ótima para decidir a próxima leitura.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775" y="1279499"/>
            <a:ext cx="2699667" cy="10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3"/>
          <p:cNvSpPr txBox="1"/>
          <p:nvPr>
            <p:ph idx="1" type="subTitle"/>
          </p:nvPr>
        </p:nvSpPr>
        <p:spPr>
          <a:xfrm>
            <a:off x="1039200" y="876075"/>
            <a:ext cx="7238100" cy="311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75" y="1419450"/>
            <a:ext cx="26193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73"/>
          <p:cNvSpPr txBox="1"/>
          <p:nvPr/>
        </p:nvSpPr>
        <p:spPr>
          <a:xfrm>
            <a:off x="1676675" y="2294400"/>
            <a:ext cx="600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200">
                <a:solidFill>
                  <a:schemeClr val="hlink"/>
                </a:solidFill>
              </a:rPr>
              <a:t>É</a:t>
            </a:r>
            <a:r>
              <a:rPr lang="pt-BR" sz="1200">
                <a:solidFill>
                  <a:schemeClr val="hlink"/>
                </a:solidFill>
              </a:rPr>
              <a:t> um aplicativo para ajudar a ler mais, alẽm de registrar os livros que a pessoa já leu, o app oferece uma calculadora literária, com ela a pessoa pode marcar quanto tempo quer ler por dia e cumprir uma meta diária. O leitor pode descobrir qual o seu ritmo de leitura e definir o término da leitura da obra.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4"/>
          <p:cNvSpPr txBox="1"/>
          <p:nvPr>
            <p:ph idx="1" type="subTitle"/>
          </p:nvPr>
        </p:nvSpPr>
        <p:spPr>
          <a:xfrm>
            <a:off x="1039200" y="876075"/>
            <a:ext cx="7238100" cy="311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75" y="1302338"/>
            <a:ext cx="2261475" cy="22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5"/>
          <p:cNvSpPr txBox="1"/>
          <p:nvPr>
            <p:ph idx="1" type="subTitle"/>
          </p:nvPr>
        </p:nvSpPr>
        <p:spPr>
          <a:xfrm>
            <a:off x="1979250" y="88250"/>
            <a:ext cx="5055300" cy="497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50" y="171450"/>
            <a:ext cx="4438650" cy="4800600"/>
          </a:xfrm>
          <a:prstGeom prst="rect">
            <a:avLst/>
          </a:prstGeom>
          <a:noFill/>
          <a:ln cap="flat" cmpd="sng" w="12700">
            <a:solidFill>
              <a:srgbClr val="B7B7B7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6"/>
          <p:cNvSpPr txBox="1"/>
          <p:nvPr>
            <p:ph idx="1" type="subTitle"/>
          </p:nvPr>
        </p:nvSpPr>
        <p:spPr>
          <a:xfrm>
            <a:off x="1127450" y="1718800"/>
            <a:ext cx="7238100" cy="220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pt-BR" sz="140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 </a:t>
            </a:r>
            <a:endParaRPr b="1" sz="14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é uma linguagem de programação amplamente utilizada, projetada para adicionar interatividade e funcionalidade a páginas da web. Ela permite que os desenvolvedores criem scripts que são executados no lado do cliente (navegador) para manipular elementos da página, responder a eventos, enviar e receber dados do servidor e muito mais. O JavaScript é uma linguagem interpretada, ou seja, o código-fonte é executado diretamente por um interpretador em tempo de execução.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76"/>
          <p:cNvSpPr txBox="1"/>
          <p:nvPr/>
        </p:nvSpPr>
        <p:spPr>
          <a:xfrm>
            <a:off x="6454250" y="330400"/>
            <a:ext cx="2735400" cy="4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Arial"/>
              <a:buNone/>
            </a:pPr>
            <a:r>
              <a:rPr b="1" lang="pt-BR" sz="2000">
                <a:latin typeface="Josefin Sans"/>
                <a:ea typeface="Josefin Sans"/>
                <a:cs typeface="Josefin Sans"/>
                <a:sym typeface="Josefin Sans"/>
              </a:rPr>
              <a:t>Tecnologias</a:t>
            </a:r>
            <a:endParaRPr b="0" i="0" sz="2000" u="none" cap="none" strike="noStrike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7"/>
          <p:cNvSpPr txBox="1"/>
          <p:nvPr>
            <p:ph idx="1" type="subTitle"/>
          </p:nvPr>
        </p:nvSpPr>
        <p:spPr>
          <a:xfrm>
            <a:off x="1127450" y="1718800"/>
            <a:ext cx="7238100" cy="19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pt-BR" sz="140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Typescript</a:t>
            </a:r>
            <a:endParaRPr b="1" sz="14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TypeScript, por outro lado, é um superset do JavaScript. Isso significa que o TypeScript estende a sintaxe do JavaScript adicionando recursos adicionais, como suporte a tipos estáticos. Ele é projetado para ajudar a desenvolver aplicativos JavaScript em larga escala, fornecendo recursos avançados, como verificação de tipos durante a compilação, suporte a classes e interfaces, recursos de programação orientada a objetos e recursos avançados de modularização.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77"/>
          <p:cNvSpPr txBox="1"/>
          <p:nvPr/>
        </p:nvSpPr>
        <p:spPr>
          <a:xfrm>
            <a:off x="6454250" y="330400"/>
            <a:ext cx="2735400" cy="4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Arial"/>
              <a:buNone/>
            </a:pPr>
            <a:r>
              <a:rPr b="1" lang="pt-BR" sz="2000">
                <a:latin typeface="Josefin Sans"/>
                <a:ea typeface="Josefin Sans"/>
                <a:cs typeface="Josefin Sans"/>
                <a:sym typeface="Josefin Sans"/>
              </a:rPr>
              <a:t>Tecnologias</a:t>
            </a:r>
            <a:endParaRPr b="0" i="0" sz="2000" u="none" cap="none" strike="noStrike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0"/>
          <p:cNvSpPr txBox="1"/>
          <p:nvPr>
            <p:ph idx="1" type="subTitle"/>
          </p:nvPr>
        </p:nvSpPr>
        <p:spPr>
          <a:xfrm>
            <a:off x="1127450" y="1718800"/>
            <a:ext cx="7238100" cy="141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leitura coletiva tem se destacado como uma prática enriquecedora e transformadora no contexto educacional e acadêmico. Por meio dessa abordagem, diferentes indivíduos se reúnem para explorar e discutir obras literárias, promovendo uma experiência compartilhada de aprendizado e reflexão.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0"/>
          <p:cNvSpPr txBox="1"/>
          <p:nvPr/>
        </p:nvSpPr>
        <p:spPr>
          <a:xfrm>
            <a:off x="6454250" y="330400"/>
            <a:ext cx="2735400" cy="4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Arial"/>
              <a:buNone/>
            </a:pPr>
            <a:r>
              <a:rPr b="1" lang="pt-BR" sz="2000">
                <a:latin typeface="Josefin Sans"/>
                <a:ea typeface="Josefin Sans"/>
                <a:cs typeface="Josefin Sans"/>
                <a:sym typeface="Josefin Sans"/>
              </a:rPr>
              <a:t>Introdução</a:t>
            </a:r>
            <a:endParaRPr b="0" i="0" sz="2000" u="none" cap="none" strike="noStrike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8"/>
          <p:cNvSpPr txBox="1"/>
          <p:nvPr>
            <p:ph idx="1" type="subTitle"/>
          </p:nvPr>
        </p:nvSpPr>
        <p:spPr>
          <a:xfrm>
            <a:off x="1127450" y="1718800"/>
            <a:ext cx="7238100" cy="25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pt-BR" sz="140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Cordova</a:t>
            </a:r>
            <a:endParaRPr b="1" sz="14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Cordova é uma plataforma de código aberto que permite aos desenvolvedores criar aplicativos móveis usando tecnologias web, como HTML, CSS e JavaScript. Ele foi criado pela Nitobi Software (mais tarde adquirida pela Adobe Systems) e foi originalmente chamado de PhoneGap.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Cordova permite que os desenvolvedores criem aplicativos móveis usando as mesmas habilidades e ferramentas que são usadas para criar sites para a web. Ele oferece um conjunto de APIs (interfaces de programação de aplicativos) que permitem que os aplicativos acessem recursos nativos do dispositivo, como a câmera, o GPS e o armazenamento.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78"/>
          <p:cNvSpPr txBox="1"/>
          <p:nvPr/>
        </p:nvSpPr>
        <p:spPr>
          <a:xfrm>
            <a:off x="6454250" y="330400"/>
            <a:ext cx="2735400" cy="4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Arial"/>
              <a:buNone/>
            </a:pPr>
            <a:r>
              <a:rPr b="1" lang="pt-BR" sz="2000">
                <a:latin typeface="Josefin Sans"/>
                <a:ea typeface="Josefin Sans"/>
                <a:cs typeface="Josefin Sans"/>
                <a:sym typeface="Josefin Sans"/>
              </a:rPr>
              <a:t>Tecnologias</a:t>
            </a:r>
            <a:endParaRPr b="0" i="0" sz="2000" u="none" cap="none" strike="noStrike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9"/>
          <p:cNvSpPr txBox="1"/>
          <p:nvPr>
            <p:ph idx="1" type="subTitle"/>
          </p:nvPr>
        </p:nvSpPr>
        <p:spPr>
          <a:xfrm>
            <a:off x="1127450" y="1491875"/>
            <a:ext cx="7238100" cy="252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743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pt-BR" sz="140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NodeJs</a:t>
            </a:r>
            <a:endParaRPr b="1" sz="14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 uma plataforma de desenvolvimento de software de código aberto que permite aos desenvolvedores criar aplicativos de rede e servidor usando JavaScript do lado do servidor. Ele é baseado no motor JavaScript V8 do Google e é projetado para ser escalável, eficiente e fácil de usar.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Node.js permite aos desenvolvedores criar aplicativos de servidor de alto desempenho usando JavaScript, uma linguagem que é amplamente conhecida e usada por muitos desenvolvedores web.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9"/>
          <p:cNvSpPr txBox="1"/>
          <p:nvPr/>
        </p:nvSpPr>
        <p:spPr>
          <a:xfrm>
            <a:off x="6454250" y="330400"/>
            <a:ext cx="2735400" cy="4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Arial"/>
              <a:buNone/>
            </a:pPr>
            <a:r>
              <a:rPr b="1" lang="pt-BR" sz="2000">
                <a:latin typeface="Josefin Sans"/>
                <a:ea typeface="Josefin Sans"/>
                <a:cs typeface="Josefin Sans"/>
                <a:sym typeface="Josefin Sans"/>
              </a:rPr>
              <a:t>Tecnologias</a:t>
            </a:r>
            <a:endParaRPr b="0" i="0" sz="2000" u="none" cap="none" strike="noStrike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821" y="87550"/>
            <a:ext cx="258430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71" y="0"/>
            <a:ext cx="258430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5600" y="152400"/>
            <a:ext cx="241935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76" y="152400"/>
            <a:ext cx="2438252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341" y="152400"/>
            <a:ext cx="241935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7004" y="152400"/>
            <a:ext cx="243116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1"/>
          <p:cNvSpPr txBox="1"/>
          <p:nvPr>
            <p:ph idx="1" type="subTitle"/>
          </p:nvPr>
        </p:nvSpPr>
        <p:spPr>
          <a:xfrm>
            <a:off x="1127450" y="1718800"/>
            <a:ext cx="7238100" cy="141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É importante mencionar que, o desenvolvimento do aplicativo Clube de Leitura, foi pensado a partir da necessidade da atual sociedade, pois os aplicativos são usados para vários fins como comprar, jogar, interagir, podem ser usados como entretenimento e abrangem várias pessoas que estão em locais diferentes mas que possuem os mesmos gostos de leitura.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1"/>
          <p:cNvSpPr txBox="1"/>
          <p:nvPr/>
        </p:nvSpPr>
        <p:spPr>
          <a:xfrm>
            <a:off x="6454250" y="330400"/>
            <a:ext cx="2735400" cy="4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Arial"/>
              <a:buNone/>
            </a:pPr>
            <a:r>
              <a:rPr b="1" lang="pt-BR" sz="2000">
                <a:latin typeface="Josefin Sans"/>
                <a:ea typeface="Josefin Sans"/>
                <a:cs typeface="Josefin Sans"/>
                <a:sym typeface="Josefin Sans"/>
              </a:rPr>
              <a:t>Introdução</a:t>
            </a:r>
            <a:endParaRPr b="0" i="0" sz="2000" u="none" cap="none" strike="noStrike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375" y="656650"/>
            <a:ext cx="7289000" cy="35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25" y="555825"/>
            <a:ext cx="7550550" cy="3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75" y="725450"/>
            <a:ext cx="8080901" cy="36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775" y="669275"/>
            <a:ext cx="7352450" cy="36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38" y="467550"/>
            <a:ext cx="8029525" cy="39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7"/>
          <p:cNvSpPr txBox="1"/>
          <p:nvPr>
            <p:ph idx="1" type="subTitle"/>
          </p:nvPr>
        </p:nvSpPr>
        <p:spPr>
          <a:xfrm>
            <a:off x="434075" y="306875"/>
            <a:ext cx="7238100" cy="75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 tipo de recursos ou funções você acredita que seriam úteis para dar suporte às leituras coletivas?</a:t>
            </a: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75" y="1287025"/>
            <a:ext cx="69151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75" y="2144275"/>
            <a:ext cx="70675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850" y="2858650"/>
            <a:ext cx="68865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688" y="3439675"/>
            <a:ext cx="70008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ometry - Maths for Elementary 2nd Grade by Slidesgo">
  <a:themeElements>
    <a:clrScheme name="Simple Light">
      <a:dk1>
        <a:srgbClr val="2F293A"/>
      </a:dk1>
      <a:lt1>
        <a:srgbClr val="FFFFFF"/>
      </a:lt1>
      <a:dk2>
        <a:srgbClr val="595959"/>
      </a:dk2>
      <a:lt2>
        <a:srgbClr val="FF9FBF"/>
      </a:lt2>
      <a:accent1>
        <a:srgbClr val="6A62E4"/>
      </a:accent1>
      <a:accent2>
        <a:srgbClr val="FBEECC"/>
      </a:accent2>
      <a:accent3>
        <a:srgbClr val="F1BCCE"/>
      </a:accent3>
      <a:accent4>
        <a:srgbClr val="CCCCCC"/>
      </a:accent4>
      <a:accent5>
        <a:srgbClr val="5E33A5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