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FA5C-F6ED-4C66-B1BD-DDB4FCE78ACC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1B76-74FE-4792-92E5-382D5ABCA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4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E8-279F-4C79-91F2-D1DA0741DF1F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6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1992-6B03-4289-9F76-21D7B186C6C1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C718-76C2-436C-B7E4-C998F25E5DCA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A72-FB82-4A75-B81A-F74DD62A7DE0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E90-CEF9-473B-BCBB-DE55C844A9B2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0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B36D-D21C-44F8-ADFC-A38635D3D7C0}" type="datetime1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A197-F0E0-4C3A-933F-A6A71CC620CE}" type="datetime1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A71A-1B11-49A1-9CD7-7E9B81AB4E36}" type="datetime1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D3E9-7FE4-4DA0-9728-4C0B8B1E527E}" type="datetime1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528-207D-4788-BC84-2DA270D69934}" type="datetime1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0C0-D8C6-46A6-95B2-A71590023F71}" type="datetime1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7A99-D96E-42AE-8316-228B8FA18656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900E-AE7C-45B1-8E27-CD9B28845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Стратегия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0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10" y="2124891"/>
            <a:ext cx="9462579" cy="283434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Интеграция поведения с классом </a:t>
            </a:r>
            <a:r>
              <a:rPr lang="en-US" dirty="0" smtClean="0"/>
              <a:t>Duck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78" y="2305358"/>
            <a:ext cx="3074126" cy="3198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7218"/>
            <a:ext cx="2743675" cy="16381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25351"/>
            <a:ext cx="4436377" cy="261869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4744" y="888274"/>
            <a:ext cx="5367175" cy="364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//две ссылочные переменные с типами интерфейсов поведения</a:t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//переменные наследуются всеми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субклассами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2421" y="1005329"/>
            <a:ext cx="2934789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22421" y="1680196"/>
            <a:ext cx="3997235" cy="93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2421" y="2693618"/>
            <a:ext cx="4450081" cy="93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"&lt;&lt;........&gt;&gt;"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22421" y="3692986"/>
            <a:ext cx="4145280" cy="93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Squeak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Squeak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744" y="4800319"/>
            <a:ext cx="5041641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FlyWithWings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22421" y="4852905"/>
            <a:ext cx="45999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Duck mallard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mallard.performFly();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mallard.performQuack();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83242" y="5920490"/>
            <a:ext cx="174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endParaRPr lang="ru-RU" dirty="0" smtClean="0"/>
          </a:p>
          <a:p>
            <a:r>
              <a:rPr lang="ru-RU" dirty="0" err="1" smtClean="0"/>
              <a:t>Quack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Динамическое изменение поведения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6355" y="1012954"/>
            <a:ext cx="5665237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//две ссылочные переменные с типами интерфейсов поведения</a:t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//переменные наследуются всеми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субклассами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35486" y="1085300"/>
            <a:ext cx="441338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FlyNoWay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quackBehavior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35486" y="2959640"/>
            <a:ext cx="4935894" cy="93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FlyRocketPowered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rocket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35486" y="3987595"/>
            <a:ext cx="4488024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mallard.performFly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mallard.performQuack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ModelDuck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model.performFly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model.setFlyBehavior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FlyRocketPowered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model.performFly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420808" y="5259458"/>
            <a:ext cx="2466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endParaRPr lang="ru-RU" dirty="0" smtClean="0"/>
          </a:p>
          <a:p>
            <a:r>
              <a:rPr lang="ru-RU" dirty="0" err="1" smtClean="0"/>
              <a:t>Quack</a:t>
            </a:r>
            <a:endParaRPr lang="ru-RU" dirty="0" smtClean="0"/>
          </a:p>
          <a:p>
            <a:r>
              <a:rPr lang="ru-RU" dirty="0" smtClean="0"/>
              <a:t>I </a:t>
            </a:r>
            <a:r>
              <a:rPr lang="ru-RU" dirty="0" err="1" smtClean="0"/>
              <a:t>can't</a:t>
            </a:r>
            <a:r>
              <a:rPr lang="ru-RU" dirty="0" smtClean="0"/>
              <a:t> </a:t>
            </a:r>
            <a:r>
              <a:rPr lang="ru-RU" dirty="0" err="1" smtClean="0"/>
              <a:t>fly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</a:t>
            </a:r>
            <a:r>
              <a:rPr lang="ru-RU" dirty="0" err="1" smtClean="0"/>
              <a:t>with</a:t>
            </a:r>
            <a:r>
              <a:rPr lang="ru-RU" dirty="0" smtClean="0"/>
              <a:t> a </a:t>
            </a:r>
            <a:r>
              <a:rPr lang="ru-RU" dirty="0" err="1" smtClean="0"/>
              <a:t>rocket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08" y="1825625"/>
            <a:ext cx="8772525" cy="46958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Паттерн Стратегия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13" y="1437903"/>
            <a:ext cx="7816774" cy="34420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172" y="4935653"/>
            <a:ext cx="5671656" cy="157687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1576873" y="1327863"/>
            <a:ext cx="9534331" cy="529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t">
              <a:lnSpc>
                <a:spcPts val="1438"/>
              </a:lnSpc>
            </a:pP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using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namespace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DesignPatterns</a:t>
            </a:r>
            <a:r>
              <a:rPr lang="en-US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Behavioral</a:t>
            </a:r>
            <a:r>
              <a:rPr lang="en-US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Класс реализующий конкретную стратегию, должен наследовать этот интерфейс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Класс контекста использует этот интерфейс для вызова конкретной стратегии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interface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Algorithm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Первая конкретная реализация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стратегия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ConcreteStrategy1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Algorithm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Console</a:t>
            </a:r>
            <a:r>
              <a:rPr lang="en-US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WriteLine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1400" dirty="0">
                <a:solidFill>
                  <a:srgbClr val="6666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ru-RU" altLang="ru-RU" sz="1400" dirty="0">
                <a:solidFill>
                  <a:srgbClr val="6666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Выполняется алгоритм стратегии</a:t>
            </a:r>
            <a:r>
              <a:rPr lang="en-US" altLang="ru-RU" sz="1400" dirty="0">
                <a:solidFill>
                  <a:srgbClr val="6666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1."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Вторая конкретная реализация-стратегия.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Реализаций может быть сколько угодно много.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ConcreteStrategy2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Algorithm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Console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ru-RU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WriteLine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solidFill>
                  <a:srgbClr val="6666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"Выполняется алгоритм стратегии 2."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579563" y="747713"/>
            <a:ext cx="95599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Контекст, использующий стратегию для решения своей задачи.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Context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Ссылка на интерфейс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i="1" dirty="0" err="1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позволяет автоматически переключаться между конкретными реализациями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(другими словами, это выбор конкретной стратегии).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_strategy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Конструктор контекста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Инициализирует объект стратегией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Context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strategy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Метод для установки стратегии.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Служит для смены стратегии во время выполнения.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 C# может быть реализован также как свойство записи.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SetStrategy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IStrategy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strategy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_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Некоторая функциональность контекста, которая выбирает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//стратегию и использует её для решения своей задачи.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ExecuteOperation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_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strategy</a:t>
            </a:r>
            <a:r>
              <a:rPr lang="en-US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Algorithm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963613" y="1114425"/>
            <a:ext cx="958532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t">
              <a:lnSpc>
                <a:spcPts val="1438"/>
              </a:lnSpc>
            </a:pP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Класс приложения.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 данном примере выступает как клиент контекста.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b="1" dirty="0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Program</a:t>
            </a:r>
            <a:endParaRPr lang="ru-RU" alt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&lt;summary&gt;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Точка входа в программу.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&lt;/</a:t>
            </a:r>
            <a:r>
              <a:rPr lang="ru-RU" altLang="ru-RU" sz="1400" i="1" dirty="0" err="1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summary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b="1" dirty="0" err="1">
                <a:solidFill>
                  <a:srgbClr val="6666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Создаём контекст и инициализируем его первой стратегией.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Context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context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Context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(new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ConcreteStrategy1</a:t>
            </a:r>
            <a:r>
              <a:rPr lang="en-US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Выполняем операцию контекста, которая использует первую стратегию.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context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ru-RU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ExecuteOperation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Заменяем в контексте первую стратегию второй.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context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ru-RU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SetStrategy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ConcreteStrategy2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i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Выполняем операцию контекста, которая теперь использует вторую стратегию.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context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ru-RU" alt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ExecuteOperation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ru-RU" altLang="ru-RU" sz="1400" dirty="0">
              <a:cs typeface="Calibri" panose="020F0502020204030204" pitchFamily="34" charset="0"/>
            </a:endParaRPr>
          </a:p>
          <a:p>
            <a:pPr fontAlgn="t">
              <a:lnSpc>
                <a:spcPts val="1438"/>
              </a:lnSpc>
            </a:pP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ru-RU" altLang="ru-RU" sz="1400" dirty="0"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Утиный пруд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017" y="1544285"/>
            <a:ext cx="4021183" cy="40810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Летающие утки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91" y="1776549"/>
            <a:ext cx="3937872" cy="388209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Резиновые утки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99" y="1776548"/>
            <a:ext cx="4966278" cy="40755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98" y="1866537"/>
            <a:ext cx="1640840" cy="1534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Деревянные утки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3" y="1881052"/>
            <a:ext cx="2974053" cy="28222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Выделение интерфейсов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994263"/>
            <a:ext cx="7715794" cy="36750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проектирования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045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ru-RU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16" y="4267198"/>
            <a:ext cx="6665269" cy="15301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70616" y="1860458"/>
            <a:ext cx="6064378" cy="21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/>
              <a:t>Выделить аспекты приложения, </a:t>
            </a:r>
          </a:p>
          <a:p>
            <a:pPr algn="ctr"/>
            <a:r>
              <a:rPr lang="ru-RU" sz="2400" b="1" i="1" dirty="0" smtClean="0"/>
              <a:t>которые могут изменяться, </a:t>
            </a:r>
          </a:p>
          <a:p>
            <a:pPr algn="ctr"/>
            <a:r>
              <a:rPr lang="ru-RU" sz="2400" b="1" i="1" dirty="0" smtClean="0"/>
              <a:t>и отделить их от тех, </a:t>
            </a:r>
          </a:p>
          <a:p>
            <a:pPr algn="ctr"/>
            <a:r>
              <a:rPr lang="ru-RU" sz="2400" b="1" i="1" dirty="0" smtClean="0"/>
              <a:t>которые всегда остаются постоянными</a:t>
            </a:r>
            <a:endParaRPr lang="ru-RU" sz="2400" b="1" i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7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проектирования 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70616" y="1860458"/>
            <a:ext cx="6064378" cy="125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/>
              <a:t>Программировать на уровне интерфейса, а не на уровне реализации</a:t>
            </a:r>
            <a:endParaRPr lang="ru-RU" sz="2400" b="1" i="1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12" y="3211655"/>
            <a:ext cx="4045776" cy="31543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4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Программирование на уровне реализации и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48" y="2034643"/>
            <a:ext cx="3718692" cy="381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68" y="1931522"/>
            <a:ext cx="5304246" cy="41209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900E-AE7C-45B1-8E27-CD9B288456C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544</Words>
  <Application>Microsoft Office PowerPoint</Application>
  <PresentationFormat>Широкоэкранный</PresentationFormat>
  <Paragraphs>134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Тема Office</vt:lpstr>
      <vt:lpstr>Паттерны проектирования</vt:lpstr>
      <vt:lpstr>Утиный пруд</vt:lpstr>
      <vt:lpstr>Летающие утки</vt:lpstr>
      <vt:lpstr>Резиновые утки</vt:lpstr>
      <vt:lpstr>Деревянные утки</vt:lpstr>
      <vt:lpstr>Выделение интерфейсов</vt:lpstr>
      <vt:lpstr>Принцип проектирования 1</vt:lpstr>
      <vt:lpstr>Принцип проектирования 2</vt:lpstr>
      <vt:lpstr>Программирование на уровне реализации и интерфейса</vt:lpstr>
      <vt:lpstr>Интерфейсы</vt:lpstr>
      <vt:lpstr>Интеграция поведения с классом Duck</vt:lpstr>
      <vt:lpstr>Реализация</vt:lpstr>
      <vt:lpstr>Динамическое изменение поведения</vt:lpstr>
      <vt:lpstr>Диаграмма классов</vt:lpstr>
      <vt:lpstr>Паттерн Стратегия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12</cp:revision>
  <dcterms:created xsi:type="dcterms:W3CDTF">2019-09-05T05:27:09Z</dcterms:created>
  <dcterms:modified xsi:type="dcterms:W3CDTF">2019-09-18T12:44:53Z</dcterms:modified>
</cp:coreProperties>
</file>