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EE3B0-6F94-4357-B0B8-BCCCE9AC035B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B825-ECDB-4D27-B90D-DAC4CBBD3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7DEA-C57A-498B-8F34-D30D915E51B6}" type="datetime1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1996-43E3-43A5-9BA6-739730FD0D33}" type="datetime1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0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D135-2CFB-458E-A0D4-85632153DB29}" type="datetime1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1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30E-DFF6-4A67-A4A9-F221BB612488}" type="datetime1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5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D3AA-9E2E-42E0-8522-420B973B6F6C}" type="datetime1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98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0C16-3D64-410F-995D-21D3E2B50F20}" type="datetime1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9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45C-651E-4306-B364-C425CFB411BC}" type="datetime1">
              <a:rPr lang="ru-RU" smtClean="0"/>
              <a:t>12.09.2019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40-9DBC-4D15-93F0-2319C8352346}" type="datetime1">
              <a:rPr lang="ru-RU" smtClean="0"/>
              <a:t>12.09.2019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0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C637-CF57-410F-9627-E9F2496F3DE7}" type="datetime1">
              <a:rPr lang="ru-RU" smtClean="0"/>
              <a:t>12.09.2019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94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BB45-1937-4C08-B8A2-8A7CD6641505}" type="datetime1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56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7F68-EFAF-462A-AB83-AAED3318C4A7}" type="datetime1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9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39BB-E71C-45F8-85C9-7D0DF466C849}" type="datetime1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8DE7-A028-43DF-80EB-58BD8B142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Шаблонный метод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985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Определение паттерна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94" y="2090987"/>
            <a:ext cx="5334000" cy="3629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19" y="1934233"/>
            <a:ext cx="5238750" cy="40767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14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Методы, которые могут определяться в абстрактном классе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1575" cy="4953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7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34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Использование перехватчиков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919" y="1516079"/>
            <a:ext cx="4781006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CaffeineBaverageWithHook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prepareRecipe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customerWantsCondiments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customerWantsCondiments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55474" y="837778"/>
            <a:ext cx="6853646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CoffeeWithHook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CaffeineBaverageWithHook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Dripping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sugar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milk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customerWantsCondiments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answer.toLowerCase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milk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sugar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(y/n)? 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((System.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"IO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16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676"/>
          </a:xfrm>
        </p:spPr>
        <p:txBody>
          <a:bodyPr/>
          <a:lstStyle/>
          <a:p>
            <a:pPr algn="ctr"/>
            <a:r>
              <a:rPr lang="ru-RU" dirty="0" smtClean="0"/>
              <a:t>Использование перехватчиков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52459" y="994858"/>
            <a:ext cx="564315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CoffeeWithHook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CaffeineBaverageWithHook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Dripping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sugar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milk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customerWantsCondiments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answer.toLowerCase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lang="ru-RU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387" y="4903695"/>
            <a:ext cx="5172893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BeveregeTest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CoffeeWithHook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coffeeWithHook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CoffeeWithHook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coffeeWithHook.prepareRecipe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4534988"/>
            <a:ext cx="5468983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...</a:t>
            </a:r>
            <a:r>
              <a:rPr lang="ru-RU" dirty="0" err="1"/>
              <a:t>Making</a:t>
            </a:r>
            <a:r>
              <a:rPr lang="ru-RU" dirty="0"/>
              <a:t> </a:t>
            </a:r>
            <a:r>
              <a:rPr lang="ru-RU" dirty="0" err="1"/>
              <a:t>coffee</a:t>
            </a:r>
            <a:r>
              <a:rPr lang="ru-RU" dirty="0"/>
              <a:t>...</a:t>
            </a:r>
          </a:p>
          <a:p>
            <a:r>
              <a:rPr lang="ru-RU" dirty="0" err="1"/>
              <a:t>Boiling</a:t>
            </a:r>
            <a:r>
              <a:rPr lang="ru-RU" dirty="0"/>
              <a:t> </a:t>
            </a:r>
            <a:r>
              <a:rPr lang="ru-RU" dirty="0" err="1"/>
              <a:t>water</a:t>
            </a:r>
            <a:endParaRPr lang="ru-RU" dirty="0"/>
          </a:p>
          <a:p>
            <a:r>
              <a:rPr lang="ru-RU" dirty="0" err="1"/>
              <a:t>Dripping</a:t>
            </a:r>
            <a:r>
              <a:rPr lang="ru-RU" dirty="0"/>
              <a:t> </a:t>
            </a:r>
            <a:r>
              <a:rPr lang="ru-RU" dirty="0" err="1"/>
              <a:t>Coffee</a:t>
            </a:r>
            <a:r>
              <a:rPr lang="ru-RU" dirty="0"/>
              <a:t> </a:t>
            </a:r>
            <a:r>
              <a:rPr lang="ru-RU" dirty="0" err="1"/>
              <a:t>through</a:t>
            </a:r>
            <a:r>
              <a:rPr lang="ru-RU" dirty="0"/>
              <a:t> </a:t>
            </a:r>
            <a:r>
              <a:rPr lang="ru-RU" dirty="0" err="1"/>
              <a:t>filter</a:t>
            </a:r>
            <a:endParaRPr lang="ru-RU" dirty="0"/>
          </a:p>
          <a:p>
            <a:r>
              <a:rPr lang="ru-RU" dirty="0" err="1"/>
              <a:t>Pouring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cup</a:t>
            </a:r>
            <a:endParaRPr lang="ru-RU" dirty="0"/>
          </a:p>
          <a:p>
            <a:r>
              <a:rPr lang="ru-RU" dirty="0" err="1"/>
              <a:t>Would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like</a:t>
            </a:r>
            <a:r>
              <a:rPr lang="ru-RU" dirty="0"/>
              <a:t> </a:t>
            </a:r>
            <a:r>
              <a:rPr lang="ru-RU" dirty="0" err="1"/>
              <a:t>milk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sugar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coffee</a:t>
            </a:r>
            <a:r>
              <a:rPr lang="ru-RU" dirty="0"/>
              <a:t> (y/n)? </a:t>
            </a:r>
          </a:p>
          <a:p>
            <a:r>
              <a:rPr lang="ru-RU" dirty="0">
                <a:solidFill>
                  <a:schemeClr val="accent6"/>
                </a:solidFill>
              </a:rPr>
              <a:t>y</a:t>
            </a:r>
          </a:p>
          <a:p>
            <a:r>
              <a:rPr lang="ru-RU" dirty="0" err="1"/>
              <a:t>Adding</a:t>
            </a:r>
            <a:r>
              <a:rPr lang="ru-RU" dirty="0"/>
              <a:t> </a:t>
            </a:r>
            <a:r>
              <a:rPr lang="ru-RU" dirty="0" err="1"/>
              <a:t>sugar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milk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6387" y="917989"/>
            <a:ext cx="4781006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CaffeineBaverageWithHook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prepareRecipe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customerWantsCondiments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Boiling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customerWantsCondiments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2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 проектирования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1867694"/>
            <a:ext cx="6448425" cy="42672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Сортировка на базе шаблонного метода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239" y="1524250"/>
            <a:ext cx="5143500" cy="1104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947715"/>
            <a:ext cx="9715500" cy="36099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ru-RU" dirty="0" smtClean="0"/>
              <a:t>Сравнение объектов класса </a:t>
            </a:r>
            <a:r>
              <a:rPr lang="en-US" dirty="0" smtClean="0"/>
              <a:t>Duck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31" y="1132114"/>
            <a:ext cx="5180418" cy="5375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18" y="1009519"/>
            <a:ext cx="5263292" cy="54768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35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pPr algn="ctr"/>
            <a:r>
              <a:rPr lang="ru-RU" dirty="0" smtClean="0"/>
              <a:t>Тестовая программа сортировки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35" y="1314994"/>
            <a:ext cx="4747685" cy="49403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458" y="1596662"/>
            <a:ext cx="6115050" cy="394335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8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Рецепты в кофейне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3042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Рецепт кофе:</a:t>
            </a:r>
          </a:p>
          <a:p>
            <a:pPr marL="0" indent="0">
              <a:buNone/>
            </a:pPr>
            <a:r>
              <a:rPr lang="ru-RU" dirty="0" smtClean="0"/>
              <a:t>1. Вскипятить воду</a:t>
            </a:r>
          </a:p>
          <a:p>
            <a:pPr marL="0" indent="0">
              <a:buNone/>
            </a:pPr>
            <a:r>
              <a:rPr lang="ru-RU" dirty="0" smtClean="0"/>
              <a:t>2. Заварить кофе в горячей воде</a:t>
            </a:r>
          </a:p>
          <a:p>
            <a:pPr marL="0" indent="0">
              <a:buNone/>
            </a:pPr>
            <a:r>
              <a:rPr lang="ru-RU" dirty="0" smtClean="0"/>
              <a:t>3. Перелить кофе в чашку</a:t>
            </a:r>
          </a:p>
          <a:p>
            <a:pPr marL="0" indent="0">
              <a:buNone/>
            </a:pPr>
            <a:r>
              <a:rPr lang="ru-RU" dirty="0" smtClean="0"/>
              <a:t>4. Добавить сахар и молоко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32863" y="184304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Рецепт чая: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1. Вскипятить воду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2. Заварить чай в горячей воде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3. Перелить чай в чашку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4. Добавить лимон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Классы для кофе и чая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6091" y="1923802"/>
            <a:ext cx="5799909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prepareRecipe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brewCoffeeGrinds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addSugarAndMilk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brewCoffeeGrinds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Dripping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addSugarAndMilk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sugar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milk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0" y="1923802"/>
            <a:ext cx="5947954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prepareRecipe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steepTeaBag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addLemon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steepTeaBag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Steeping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addLemon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AddingLemon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Обновленная 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67" y="1767840"/>
            <a:ext cx="6050209" cy="39376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87" y="2257833"/>
            <a:ext cx="4630113" cy="266251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2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Абстрагирование </a:t>
            </a:r>
            <a:r>
              <a:rPr lang="en-US" dirty="0" err="1" smtClean="0"/>
              <a:t>prepareRecipe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35" y="1496899"/>
            <a:ext cx="7877175" cy="2047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4053159"/>
            <a:ext cx="3086100" cy="15906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Изменения в классе </a:t>
            </a:r>
            <a:r>
              <a:rPr lang="en-US" dirty="0" err="1" smtClean="0"/>
              <a:t>CaffeineBeverage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950" y="1808208"/>
            <a:ext cx="5199001" cy="4351338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2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32839"/>
            <a:ext cx="4659085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CaffeineBeverage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prepareRecipe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97285" y="1983269"/>
            <a:ext cx="585651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CaffeineBeverage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Dripping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sugar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milk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97285" y="4249692"/>
            <a:ext cx="552776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CaffeineBeverage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Steeping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AddingLemon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89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Паттерн Шаблонный метод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8" y="1284023"/>
            <a:ext cx="3735976" cy="5470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9035" y="3117669"/>
            <a:ext cx="49395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Шаблонный метод </a:t>
            </a:r>
          </a:p>
          <a:p>
            <a:pPr algn="ctr"/>
            <a:r>
              <a:rPr lang="ru-RU" sz="2000" b="1" dirty="0" smtClean="0"/>
              <a:t>определяет основные шаги алгоритма </a:t>
            </a:r>
          </a:p>
          <a:p>
            <a:pPr algn="ctr"/>
            <a:r>
              <a:rPr lang="ru-RU" sz="2000" b="1" dirty="0" smtClean="0"/>
              <a:t>и позволяет </a:t>
            </a:r>
            <a:r>
              <a:rPr lang="ru-RU" sz="2000" b="1" dirty="0" err="1" smtClean="0"/>
              <a:t>субклассам</a:t>
            </a:r>
            <a:r>
              <a:rPr lang="ru-RU" sz="2000" b="1" dirty="0" smtClean="0"/>
              <a:t> </a:t>
            </a:r>
          </a:p>
          <a:p>
            <a:pPr algn="ctr"/>
            <a:r>
              <a:rPr lang="ru-RU" sz="2000" b="1" dirty="0" smtClean="0"/>
              <a:t>предоставить реализацию </a:t>
            </a:r>
          </a:p>
          <a:p>
            <a:pPr algn="ctr"/>
            <a:r>
              <a:rPr lang="ru-RU" sz="2000" b="1" dirty="0" smtClean="0"/>
              <a:t>одного или нескольких шагов</a:t>
            </a:r>
            <a:endParaRPr lang="ru-RU" sz="20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63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8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35272" y="2048250"/>
            <a:ext cx="493929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tea.prepareRecipe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06933" y="4201814"/>
            <a:ext cx="1972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Boiling</a:t>
            </a:r>
            <a:r>
              <a:rPr lang="ru-RU" dirty="0"/>
              <a:t> </a:t>
            </a:r>
            <a:r>
              <a:rPr lang="ru-RU" dirty="0" err="1"/>
              <a:t>water</a:t>
            </a:r>
            <a:endParaRPr lang="ru-RU" dirty="0"/>
          </a:p>
          <a:p>
            <a:r>
              <a:rPr lang="ru-RU" dirty="0" err="1"/>
              <a:t>Steeping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tea</a:t>
            </a:r>
            <a:endParaRPr lang="ru-RU" dirty="0"/>
          </a:p>
          <a:p>
            <a:r>
              <a:rPr lang="ru-RU" dirty="0" err="1"/>
              <a:t>Pouring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cup</a:t>
            </a:r>
            <a:endParaRPr lang="ru-RU" dirty="0"/>
          </a:p>
          <a:p>
            <a:r>
              <a:rPr lang="ru-RU" dirty="0" err="1"/>
              <a:t>AddingLemon</a:t>
            </a:r>
            <a:endParaRPr lang="ru-RU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14171"/>
            <a:ext cx="4659085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CaffeineBeverage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prepareRecipe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boilWater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Boiling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pourInCap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7027" y="4801979"/>
            <a:ext cx="552776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CaffeineBeverage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Steeping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addCondiments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AddingLemon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8DE7-A028-43DF-80EB-58BD8B1421C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562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242</Words>
  <Application>Microsoft Office PowerPoint</Application>
  <PresentationFormat>Широкоэкранный</PresentationFormat>
  <Paragraphs>76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Тема Office</vt:lpstr>
      <vt:lpstr>Паттерны проектирования</vt:lpstr>
      <vt:lpstr>Рецепты в кофейне</vt:lpstr>
      <vt:lpstr>Классы для кофе и чая</vt:lpstr>
      <vt:lpstr>Обновленная диаграмма классов</vt:lpstr>
      <vt:lpstr>Абстрагирование prepareRecipe()</vt:lpstr>
      <vt:lpstr>Изменения в классе CaffeineBeverage</vt:lpstr>
      <vt:lpstr>Реализация</vt:lpstr>
      <vt:lpstr>Паттерн Шаблонный метод</vt:lpstr>
      <vt:lpstr>Работа программы</vt:lpstr>
      <vt:lpstr>Определение паттерна</vt:lpstr>
      <vt:lpstr>Методы, которые могут определяться в абстрактном классе</vt:lpstr>
      <vt:lpstr>Использование перехватчиков</vt:lpstr>
      <vt:lpstr>Использование перехватчиков</vt:lpstr>
      <vt:lpstr>Принцип проектирования</vt:lpstr>
      <vt:lpstr>Сортировка на базе шаблонного метода</vt:lpstr>
      <vt:lpstr>Сравнение объектов класса Duck</vt:lpstr>
      <vt:lpstr>Тестовая программа сортировки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Ольга А.</dc:creator>
  <cp:lastModifiedBy>Ольга А.</cp:lastModifiedBy>
  <cp:revision>15</cp:revision>
  <dcterms:created xsi:type="dcterms:W3CDTF">2019-09-08T08:31:19Z</dcterms:created>
  <dcterms:modified xsi:type="dcterms:W3CDTF">2019-09-12T15:06:27Z</dcterms:modified>
</cp:coreProperties>
</file>