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A7B86-D540-4C90-B9BA-B5C90B96E67A}" type="datetimeFigureOut">
              <a:rPr lang="ru-RU" smtClean="0"/>
              <a:t>19.09.2019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9E8F8-2190-4B96-B9C5-F1445E4E3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468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2C3A-D85B-4D69-B908-CE2B82717CCD}" type="datetime1">
              <a:rPr lang="ru-RU" smtClean="0"/>
              <a:t>19.09.2019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D2C8-C06D-4718-84E1-CAB6A97F7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79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8CA9-657E-40AF-BC71-639A1B583A7E}" type="datetime1">
              <a:rPr lang="ru-RU" smtClean="0"/>
              <a:t>19.09.2019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D2C8-C06D-4718-84E1-CAB6A97F7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67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82EE-9DC8-4032-BA99-9B9C3C7103C9}" type="datetime1">
              <a:rPr lang="ru-RU" smtClean="0"/>
              <a:t>19.09.2019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D2C8-C06D-4718-84E1-CAB6A97F7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41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8BA9-A313-4E86-895C-00B1457C9AC2}" type="datetime1">
              <a:rPr lang="ru-RU" smtClean="0"/>
              <a:t>19.09.2019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D2C8-C06D-4718-84E1-CAB6A97F7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8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7E70-FC37-4A93-A0DE-2D9139CC6775}" type="datetime1">
              <a:rPr lang="ru-RU" smtClean="0"/>
              <a:t>19.09.2019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D2C8-C06D-4718-84E1-CAB6A97F7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69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D8C2-99C6-4DCA-AA69-E92E363FF0AA}" type="datetime1">
              <a:rPr lang="ru-RU" smtClean="0"/>
              <a:t>19.09.2019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D2C8-C06D-4718-84E1-CAB6A97F7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571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0CAD-A8F9-4E7D-B4B3-5AD345E4D158}" type="datetime1">
              <a:rPr lang="ru-RU" smtClean="0"/>
              <a:t>19.09.2019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D2C8-C06D-4718-84E1-CAB6A97F7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44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0507-1AEE-49F8-AFE6-7F9224909C97}" type="datetime1">
              <a:rPr lang="ru-RU" smtClean="0"/>
              <a:t>19.09.2019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D2C8-C06D-4718-84E1-CAB6A97F7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52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66542-6B48-48A9-88C4-54AD5C4FDCBC}" type="datetime1">
              <a:rPr lang="ru-RU" smtClean="0"/>
              <a:t>19.09.2019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D2C8-C06D-4718-84E1-CAB6A97F7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72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6242-C3B2-4F5E-B3DE-B3556F5606F6}" type="datetime1">
              <a:rPr lang="ru-RU" smtClean="0"/>
              <a:t>19.09.2019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D2C8-C06D-4718-84E1-CAB6A97F7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88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8204-5A3A-4BF3-9404-FDF3E82A734E}" type="datetime1">
              <a:rPr lang="ru-RU" smtClean="0"/>
              <a:t>19.09.2019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D2C8-C06D-4718-84E1-CAB6A97F7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81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56800-54E3-4591-9BF6-E88E473F27AA}" type="datetime1">
              <a:rPr lang="ru-RU" smtClean="0"/>
              <a:t>19.09.2019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2D2C8-C06D-4718-84E1-CAB6A97F7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40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Паттерны проектирования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</a:t>
            </a:r>
            <a:r>
              <a:rPr lang="ru-RU" dirty="0" smtClean="0"/>
              <a:t>оманда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2565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960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Реализация пульта</a:t>
            </a:r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908662" y="1008813"/>
            <a:ext cx="6374675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RemoteControl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onCommands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offcommands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RemoteControl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onCommands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offcommands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noCommand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NoCommand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onCommands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noCommand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offcommands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noCommand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setCommand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slot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onCommand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offCommmand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onCommands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slot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onCommand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offcommands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slot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offCommmand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onButtonWasPushed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slot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onCommands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slot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offButtonWasPushed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slot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offcommands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slot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stringBuffer.append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------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onCommands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stringBuffer.append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"[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slot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i +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"] "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onCommands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  "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offcommands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stringBuffer.toString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D2C8-C06D-4718-84E1-CAB6A97F79D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451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Реализация команд</a:t>
            </a:r>
            <a:r>
              <a:rPr lang="en-US" dirty="0" smtClean="0"/>
              <a:t> </a:t>
            </a:r>
            <a:r>
              <a:rPr lang="ru-RU" dirty="0" smtClean="0"/>
              <a:t>для класса </a:t>
            </a:r>
            <a:r>
              <a:rPr lang="en-US" dirty="0" smtClean="0"/>
              <a:t>Light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14104" y="1316216"/>
            <a:ext cx="5277394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664235" y="1340687"/>
            <a:ext cx="5068389" cy="21236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</a:t>
            </a: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</a:t>
            </a: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</a:t>
            </a: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664235" y="3660394"/>
            <a:ext cx="5068389" cy="21236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LightOffCommand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</a:t>
            </a: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LightOffCommand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</a:t>
            </a: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</a:t>
            </a: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D2C8-C06D-4718-84E1-CAB6A97F79D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74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321"/>
          </a:xfrm>
        </p:spPr>
        <p:txBody>
          <a:bodyPr/>
          <a:lstStyle/>
          <a:p>
            <a:pPr algn="ctr"/>
            <a:r>
              <a:rPr lang="ru-RU" dirty="0" smtClean="0"/>
              <a:t>Реализация команд</a:t>
            </a:r>
            <a:r>
              <a:rPr lang="en-US" dirty="0" smtClean="0"/>
              <a:t> </a:t>
            </a:r>
            <a:r>
              <a:rPr lang="ru-RU" dirty="0" smtClean="0"/>
              <a:t>для класса</a:t>
            </a:r>
            <a:r>
              <a:rPr lang="en-US" dirty="0" smtClean="0"/>
              <a:t> Stereo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00297" y="1106644"/>
            <a:ext cx="6653349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Stereo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Stereo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Stereo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Stereo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stereo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CD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setDVD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stereo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DVD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setRadio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Radio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setVolume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volume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stereo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volume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volume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949440" y="1106644"/>
            <a:ext cx="4659086" cy="2492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StereoOnWihtCDCommand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Stereo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stereo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StereoOnWihtCDCommand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Stereo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stereo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stereo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stereo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stereo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stereo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.setSD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stereo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.setVolume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949440" y="3893573"/>
            <a:ext cx="4659086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StereoOffCommand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Stereo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stereo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StereoOffCommand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Stereo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stereo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stereo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stereo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stereo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.off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D2C8-C06D-4718-84E1-CAB6A97F79D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974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669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Тестирование кода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9966" y="931818"/>
            <a:ext cx="7219406" cy="5786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RemoteLoader {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main(String[] args) {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RemoteControl remoteControl = 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RemoteControl();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Light livingRoomLight = 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Light(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"Living Room"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Light kitchenLight = 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Light(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"Kitchen"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GarageDoor garageDoor = 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GarageDoor();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Stereo stereo = 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Stereo(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"Living Room"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LightOnCommand livingRoomLightOn = 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LightOnCommand(livingRoomLight);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LightOnCommand kitchenLightOn = 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LightOnCommand(kitchenLight);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LightOffCommand livingRoomLightOff = 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LightOffCommand(livingRoomLight);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LightOffCommand kitchenLightOff = 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LightOffCommand(kitchenLight);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GarageDoorOpenCommand garageDoorOpen = 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GarageDoorOpenCommand(garageDoor);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GarageDoorCloseCommand garageDoorClose = 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GarageDoorCloseCommand(garageDoor);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StereoOnWihtCDCommand stereoOnWihtCD = 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StereoOnWihtCDCommand(stereo);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StereoOffCommand stereoOff = </a:t>
            </a:r>
            <a:r>
              <a:rPr kumimoji="0" lang="ru-RU" altLang="ru-RU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StereoOffCommand(stereo);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remoteControl.setCommand(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livingRoomLightOn, livingRoomLightOff);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remoteControl.setCommand(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kitchenLightOn, kitchenLightOff);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remoteControl.setCommand(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garageDoorOpen, garageDoorClose);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remoteControl.setCommand(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stereoOnWihtCD, stereoOff);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ru-RU" altLang="ru-RU" sz="10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.println(remoteControl);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remoteControl.onButtonWasPushed(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remoteControl.onButtonWasPushed(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remoteControl.offButtonWasPushed(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remoteControl.offButtonWasPushed(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remoteControl.onButtonWasPushed(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remoteControl.offButtonWasPushed(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remoteControl.onButtonWasPushed(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remoteControl.offButtonWasPushed(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67154" y="1498510"/>
            <a:ext cx="502484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------ </a:t>
            </a:r>
            <a:r>
              <a:rPr lang="ru-RU" sz="1400" dirty="0" err="1" smtClean="0"/>
              <a:t>Remote</a:t>
            </a:r>
            <a:r>
              <a:rPr lang="ru-RU" sz="1400" dirty="0" smtClean="0"/>
              <a:t> </a:t>
            </a:r>
            <a:r>
              <a:rPr lang="ru-RU" sz="1400" dirty="0" err="1" smtClean="0"/>
              <a:t>Control</a:t>
            </a:r>
            <a:r>
              <a:rPr lang="ru-RU" sz="1400" dirty="0" smtClean="0"/>
              <a:t> ------</a:t>
            </a:r>
          </a:p>
          <a:p>
            <a:r>
              <a:rPr lang="ru-RU" sz="1400" dirty="0" smtClean="0"/>
              <a:t>[</a:t>
            </a:r>
            <a:r>
              <a:rPr lang="ru-RU" sz="1400" dirty="0" err="1" smtClean="0"/>
              <a:t>slot</a:t>
            </a:r>
            <a:r>
              <a:rPr lang="ru-RU" sz="1400" dirty="0" smtClean="0"/>
              <a:t> 0] </a:t>
            </a:r>
            <a:r>
              <a:rPr lang="ru-RU" sz="1400" dirty="0" err="1" smtClean="0"/>
              <a:t>LightOnCommand</a:t>
            </a:r>
            <a:r>
              <a:rPr lang="ru-RU" sz="1400" dirty="0" smtClean="0"/>
              <a:t>   </a:t>
            </a:r>
            <a:r>
              <a:rPr lang="ru-RU" sz="1400" dirty="0" err="1" smtClean="0"/>
              <a:t>LightOffCommand</a:t>
            </a:r>
            <a:endParaRPr lang="ru-RU" sz="1400" dirty="0" smtClean="0"/>
          </a:p>
          <a:p>
            <a:r>
              <a:rPr lang="ru-RU" sz="1400" dirty="0" smtClean="0"/>
              <a:t>[</a:t>
            </a:r>
            <a:r>
              <a:rPr lang="ru-RU" sz="1400" dirty="0" err="1" smtClean="0"/>
              <a:t>slot</a:t>
            </a:r>
            <a:r>
              <a:rPr lang="ru-RU" sz="1400" dirty="0" smtClean="0"/>
              <a:t> 1] </a:t>
            </a:r>
            <a:r>
              <a:rPr lang="ru-RU" sz="1400" dirty="0" err="1" smtClean="0"/>
              <a:t>LightOnCommand</a:t>
            </a:r>
            <a:r>
              <a:rPr lang="ru-RU" sz="1400" dirty="0" smtClean="0"/>
              <a:t>   </a:t>
            </a:r>
            <a:r>
              <a:rPr lang="ru-RU" sz="1400" dirty="0" err="1" smtClean="0"/>
              <a:t>LightOffCommand</a:t>
            </a:r>
            <a:endParaRPr lang="ru-RU" sz="1400" dirty="0" smtClean="0"/>
          </a:p>
          <a:p>
            <a:r>
              <a:rPr lang="ru-RU" sz="1400" dirty="0" smtClean="0"/>
              <a:t>[</a:t>
            </a:r>
            <a:r>
              <a:rPr lang="ru-RU" sz="1400" dirty="0" err="1" smtClean="0"/>
              <a:t>slot</a:t>
            </a:r>
            <a:r>
              <a:rPr lang="ru-RU" sz="1400" dirty="0" smtClean="0"/>
              <a:t> 2] </a:t>
            </a:r>
            <a:r>
              <a:rPr lang="ru-RU" sz="1400" dirty="0" err="1" smtClean="0"/>
              <a:t>GarageDoorOpenCommand</a:t>
            </a:r>
            <a:r>
              <a:rPr lang="ru-RU" sz="1400" dirty="0" smtClean="0"/>
              <a:t>   </a:t>
            </a:r>
            <a:r>
              <a:rPr lang="ru-RU" sz="1400" dirty="0" err="1" smtClean="0"/>
              <a:t>GarageDoorCloseCommand</a:t>
            </a:r>
            <a:endParaRPr lang="ru-RU" sz="1400" dirty="0" smtClean="0"/>
          </a:p>
          <a:p>
            <a:r>
              <a:rPr lang="ru-RU" sz="1400" dirty="0" smtClean="0"/>
              <a:t>[</a:t>
            </a:r>
            <a:r>
              <a:rPr lang="ru-RU" sz="1400" dirty="0" err="1" smtClean="0"/>
              <a:t>slot</a:t>
            </a:r>
            <a:r>
              <a:rPr lang="ru-RU" sz="1400" dirty="0" smtClean="0"/>
              <a:t> 3] </a:t>
            </a:r>
            <a:r>
              <a:rPr lang="ru-RU" sz="1400" dirty="0" err="1" smtClean="0"/>
              <a:t>StereoOnWihtCDCommand</a:t>
            </a:r>
            <a:r>
              <a:rPr lang="ru-RU" sz="1400" dirty="0" smtClean="0"/>
              <a:t>   </a:t>
            </a:r>
            <a:r>
              <a:rPr lang="ru-RU" sz="1400" dirty="0" err="1" smtClean="0"/>
              <a:t>StereoOffCommand</a:t>
            </a:r>
            <a:endParaRPr lang="ru-RU" sz="1400" dirty="0" smtClean="0"/>
          </a:p>
          <a:p>
            <a:r>
              <a:rPr lang="ru-RU" sz="1400" dirty="0" smtClean="0"/>
              <a:t>[</a:t>
            </a:r>
            <a:r>
              <a:rPr lang="ru-RU" sz="1400" dirty="0" err="1" smtClean="0"/>
              <a:t>slot</a:t>
            </a:r>
            <a:r>
              <a:rPr lang="ru-RU" sz="1400" dirty="0" smtClean="0"/>
              <a:t> 4] </a:t>
            </a:r>
            <a:r>
              <a:rPr lang="ru-RU" sz="1400" dirty="0" err="1" smtClean="0"/>
              <a:t>NoCommand</a:t>
            </a:r>
            <a:r>
              <a:rPr lang="ru-RU" sz="1400" dirty="0" smtClean="0"/>
              <a:t>   </a:t>
            </a:r>
            <a:r>
              <a:rPr lang="ru-RU" sz="1400" dirty="0" err="1" smtClean="0"/>
              <a:t>NoCommand</a:t>
            </a:r>
            <a:endParaRPr lang="ru-RU" sz="1400" dirty="0" smtClean="0"/>
          </a:p>
          <a:p>
            <a:r>
              <a:rPr lang="ru-RU" sz="1400" dirty="0" smtClean="0"/>
              <a:t>[</a:t>
            </a:r>
            <a:r>
              <a:rPr lang="ru-RU" sz="1400" dirty="0" err="1" smtClean="0"/>
              <a:t>slot</a:t>
            </a:r>
            <a:r>
              <a:rPr lang="ru-RU" sz="1400" dirty="0" smtClean="0"/>
              <a:t> 5] </a:t>
            </a:r>
            <a:r>
              <a:rPr lang="ru-RU" sz="1400" dirty="0" err="1" smtClean="0"/>
              <a:t>NoCommand</a:t>
            </a:r>
            <a:r>
              <a:rPr lang="ru-RU" sz="1400" dirty="0" smtClean="0"/>
              <a:t>   </a:t>
            </a:r>
            <a:r>
              <a:rPr lang="ru-RU" sz="1400" dirty="0" err="1" smtClean="0"/>
              <a:t>NoCommand</a:t>
            </a:r>
            <a:endParaRPr lang="ru-RU" sz="1400" dirty="0" smtClean="0"/>
          </a:p>
          <a:p>
            <a:r>
              <a:rPr lang="ru-RU" sz="1400" dirty="0" smtClean="0"/>
              <a:t>[</a:t>
            </a:r>
            <a:r>
              <a:rPr lang="ru-RU" sz="1400" dirty="0" err="1" smtClean="0"/>
              <a:t>slot</a:t>
            </a:r>
            <a:r>
              <a:rPr lang="ru-RU" sz="1400" dirty="0" smtClean="0"/>
              <a:t> 6] </a:t>
            </a:r>
            <a:r>
              <a:rPr lang="ru-RU" sz="1400" dirty="0" err="1" smtClean="0"/>
              <a:t>NoCommand</a:t>
            </a:r>
            <a:r>
              <a:rPr lang="ru-RU" sz="1400" dirty="0" smtClean="0"/>
              <a:t>   </a:t>
            </a:r>
            <a:r>
              <a:rPr lang="ru-RU" sz="1400" dirty="0" err="1" smtClean="0"/>
              <a:t>NoCommand</a:t>
            </a:r>
            <a:endParaRPr lang="ru-RU" sz="1400" dirty="0" smtClean="0"/>
          </a:p>
          <a:p>
            <a:endParaRPr lang="ru-RU" sz="1400" dirty="0" smtClean="0"/>
          </a:p>
          <a:p>
            <a:r>
              <a:rPr lang="ru-RU" sz="1400" dirty="0" err="1" smtClean="0"/>
              <a:t>Living</a:t>
            </a:r>
            <a:r>
              <a:rPr lang="ru-RU" sz="1400" dirty="0" smtClean="0"/>
              <a:t> </a:t>
            </a:r>
            <a:r>
              <a:rPr lang="ru-RU" sz="1400" dirty="0" err="1" smtClean="0"/>
              <a:t>Room</a:t>
            </a:r>
            <a:r>
              <a:rPr lang="ru-RU" sz="1400" dirty="0" smtClean="0"/>
              <a:t> </a:t>
            </a:r>
            <a:r>
              <a:rPr lang="ru-RU" sz="1400" dirty="0" err="1" smtClean="0"/>
              <a:t>Light</a:t>
            </a:r>
            <a:r>
              <a:rPr lang="ru-RU" sz="1400" dirty="0" smtClean="0"/>
              <a:t> </a:t>
            </a:r>
            <a:r>
              <a:rPr lang="ru-RU" sz="1400" dirty="0" err="1" smtClean="0"/>
              <a:t>is</a:t>
            </a:r>
            <a:r>
              <a:rPr lang="ru-RU" sz="1400" dirty="0" smtClean="0"/>
              <a:t> </a:t>
            </a:r>
            <a:r>
              <a:rPr lang="ru-RU" sz="1400" dirty="0" err="1" smtClean="0"/>
              <a:t>on</a:t>
            </a:r>
            <a:endParaRPr lang="ru-RU" sz="1400" dirty="0" smtClean="0"/>
          </a:p>
          <a:p>
            <a:r>
              <a:rPr lang="ru-RU" sz="1400" dirty="0" err="1" smtClean="0"/>
              <a:t>Living</a:t>
            </a:r>
            <a:r>
              <a:rPr lang="ru-RU" sz="1400" dirty="0" smtClean="0"/>
              <a:t> </a:t>
            </a:r>
            <a:r>
              <a:rPr lang="ru-RU" sz="1400" dirty="0" err="1" smtClean="0"/>
              <a:t>Room</a:t>
            </a:r>
            <a:r>
              <a:rPr lang="ru-RU" sz="1400" dirty="0" smtClean="0"/>
              <a:t> </a:t>
            </a:r>
            <a:r>
              <a:rPr lang="ru-RU" sz="1400" dirty="0" err="1" smtClean="0"/>
              <a:t>Stereo</a:t>
            </a:r>
            <a:r>
              <a:rPr lang="ru-RU" sz="1400" dirty="0" smtClean="0"/>
              <a:t> </a:t>
            </a:r>
            <a:r>
              <a:rPr lang="ru-RU" sz="1400" dirty="0" err="1" smtClean="0"/>
              <a:t>is</a:t>
            </a:r>
            <a:r>
              <a:rPr lang="ru-RU" sz="1400" dirty="0" smtClean="0"/>
              <a:t> </a:t>
            </a:r>
            <a:r>
              <a:rPr lang="ru-RU" sz="1400" dirty="0" err="1" smtClean="0"/>
              <a:t>on</a:t>
            </a:r>
            <a:endParaRPr lang="ru-RU" sz="1400" dirty="0" smtClean="0"/>
          </a:p>
          <a:p>
            <a:r>
              <a:rPr lang="ru-RU" sz="1400" dirty="0" err="1" smtClean="0"/>
              <a:t>Living</a:t>
            </a:r>
            <a:r>
              <a:rPr lang="ru-RU" sz="1400" dirty="0" smtClean="0"/>
              <a:t> </a:t>
            </a:r>
            <a:r>
              <a:rPr lang="ru-RU" sz="1400" dirty="0" err="1" smtClean="0"/>
              <a:t>Room</a:t>
            </a:r>
            <a:r>
              <a:rPr lang="ru-RU" sz="1400" dirty="0" smtClean="0"/>
              <a:t> </a:t>
            </a:r>
            <a:r>
              <a:rPr lang="ru-RU" sz="1400" dirty="0" err="1" smtClean="0"/>
              <a:t>stereo</a:t>
            </a:r>
            <a:r>
              <a:rPr lang="ru-RU" sz="1400" dirty="0" smtClean="0"/>
              <a:t> </a:t>
            </a:r>
            <a:r>
              <a:rPr lang="ru-RU" sz="1400" dirty="0" err="1" smtClean="0"/>
              <a:t>is</a:t>
            </a:r>
            <a:r>
              <a:rPr lang="ru-RU" sz="1400" dirty="0" smtClean="0"/>
              <a:t> </a:t>
            </a:r>
            <a:r>
              <a:rPr lang="ru-RU" sz="1400" dirty="0" err="1" smtClean="0"/>
              <a:t>set</a:t>
            </a:r>
            <a:r>
              <a:rPr lang="ru-RU" sz="1400" dirty="0" smtClean="0"/>
              <a:t> </a:t>
            </a:r>
            <a:r>
              <a:rPr lang="ru-RU" sz="1400" dirty="0" err="1" smtClean="0"/>
              <a:t>for</a:t>
            </a:r>
            <a:r>
              <a:rPr lang="ru-RU" sz="1400" dirty="0" smtClean="0"/>
              <a:t> CD </a:t>
            </a:r>
            <a:r>
              <a:rPr lang="ru-RU" sz="1400" dirty="0" err="1" smtClean="0"/>
              <a:t>input</a:t>
            </a:r>
            <a:endParaRPr lang="ru-RU" sz="1400" dirty="0" smtClean="0"/>
          </a:p>
          <a:p>
            <a:r>
              <a:rPr lang="ru-RU" sz="1400" dirty="0" err="1" smtClean="0"/>
              <a:t>Living</a:t>
            </a:r>
            <a:r>
              <a:rPr lang="ru-RU" sz="1400" dirty="0" smtClean="0"/>
              <a:t> </a:t>
            </a:r>
            <a:r>
              <a:rPr lang="ru-RU" sz="1400" dirty="0" err="1" smtClean="0"/>
              <a:t>Room</a:t>
            </a:r>
            <a:r>
              <a:rPr lang="ru-RU" sz="1400" dirty="0" smtClean="0"/>
              <a:t> </a:t>
            </a:r>
            <a:r>
              <a:rPr lang="ru-RU" sz="1400" dirty="0" err="1" smtClean="0"/>
              <a:t>stereo</a:t>
            </a:r>
            <a:r>
              <a:rPr lang="ru-RU" sz="1400" dirty="0" smtClean="0"/>
              <a:t> </a:t>
            </a:r>
            <a:r>
              <a:rPr lang="ru-RU" sz="1400" dirty="0" err="1" smtClean="0"/>
              <a:t>volume</a:t>
            </a:r>
            <a:r>
              <a:rPr lang="ru-RU" sz="1400" dirty="0" smtClean="0"/>
              <a:t> </a:t>
            </a:r>
            <a:r>
              <a:rPr lang="ru-RU" sz="1400" dirty="0" err="1" smtClean="0"/>
              <a:t>set</a:t>
            </a:r>
            <a:r>
              <a:rPr lang="ru-RU" sz="1400" dirty="0" smtClean="0"/>
              <a:t> </a:t>
            </a:r>
            <a:r>
              <a:rPr lang="ru-RU" sz="1400" dirty="0" err="1" smtClean="0"/>
              <a:t>to</a:t>
            </a:r>
            <a:r>
              <a:rPr lang="ru-RU" sz="1400" dirty="0" smtClean="0"/>
              <a:t> 10</a:t>
            </a:r>
          </a:p>
          <a:p>
            <a:r>
              <a:rPr lang="ru-RU" sz="1400" dirty="0" err="1" smtClean="0"/>
              <a:t>Living</a:t>
            </a:r>
            <a:r>
              <a:rPr lang="ru-RU" sz="1400" dirty="0" smtClean="0"/>
              <a:t> </a:t>
            </a:r>
            <a:r>
              <a:rPr lang="ru-RU" sz="1400" dirty="0" err="1" smtClean="0"/>
              <a:t>Room</a:t>
            </a:r>
            <a:r>
              <a:rPr lang="ru-RU" sz="1400" dirty="0" smtClean="0"/>
              <a:t> </a:t>
            </a:r>
            <a:r>
              <a:rPr lang="ru-RU" sz="1400" dirty="0" err="1" smtClean="0"/>
              <a:t>Stereo</a:t>
            </a:r>
            <a:r>
              <a:rPr lang="ru-RU" sz="1400" dirty="0" smtClean="0"/>
              <a:t> </a:t>
            </a:r>
            <a:r>
              <a:rPr lang="ru-RU" sz="1400" dirty="0" err="1" smtClean="0"/>
              <a:t>is</a:t>
            </a:r>
            <a:r>
              <a:rPr lang="ru-RU" sz="1400" dirty="0" smtClean="0"/>
              <a:t> </a:t>
            </a:r>
            <a:r>
              <a:rPr lang="ru-RU" sz="1400" dirty="0" err="1" smtClean="0"/>
              <a:t>off</a:t>
            </a:r>
            <a:endParaRPr lang="ru-RU" sz="1400" dirty="0" smtClean="0"/>
          </a:p>
          <a:p>
            <a:r>
              <a:rPr lang="ru-RU" sz="1400" dirty="0" err="1" smtClean="0"/>
              <a:t>Living</a:t>
            </a:r>
            <a:r>
              <a:rPr lang="ru-RU" sz="1400" dirty="0" smtClean="0"/>
              <a:t> </a:t>
            </a:r>
            <a:r>
              <a:rPr lang="ru-RU" sz="1400" dirty="0" err="1" smtClean="0"/>
              <a:t>Room</a:t>
            </a:r>
            <a:r>
              <a:rPr lang="ru-RU" sz="1400" dirty="0" smtClean="0"/>
              <a:t> </a:t>
            </a:r>
            <a:r>
              <a:rPr lang="ru-RU" sz="1400" dirty="0" err="1" smtClean="0"/>
              <a:t>Light</a:t>
            </a:r>
            <a:r>
              <a:rPr lang="ru-RU" sz="1400" dirty="0" smtClean="0"/>
              <a:t> </a:t>
            </a:r>
            <a:r>
              <a:rPr lang="ru-RU" sz="1400" dirty="0" err="1" smtClean="0"/>
              <a:t>is</a:t>
            </a:r>
            <a:r>
              <a:rPr lang="ru-RU" sz="1400" dirty="0" smtClean="0"/>
              <a:t> </a:t>
            </a:r>
            <a:r>
              <a:rPr lang="ru-RU" sz="1400" dirty="0" err="1" smtClean="0"/>
              <a:t>off</a:t>
            </a:r>
            <a:endParaRPr lang="ru-RU" sz="1400" dirty="0" smtClean="0"/>
          </a:p>
          <a:p>
            <a:r>
              <a:rPr lang="ru-RU" sz="1400" dirty="0" err="1" smtClean="0"/>
              <a:t>Kitchen</a:t>
            </a:r>
            <a:r>
              <a:rPr lang="ru-RU" sz="1400" dirty="0" smtClean="0"/>
              <a:t> </a:t>
            </a:r>
            <a:r>
              <a:rPr lang="ru-RU" sz="1400" dirty="0" err="1" smtClean="0"/>
              <a:t>Light</a:t>
            </a:r>
            <a:r>
              <a:rPr lang="ru-RU" sz="1400" dirty="0" smtClean="0"/>
              <a:t> </a:t>
            </a:r>
            <a:r>
              <a:rPr lang="ru-RU" sz="1400" dirty="0" err="1" smtClean="0"/>
              <a:t>is</a:t>
            </a:r>
            <a:r>
              <a:rPr lang="ru-RU" sz="1400" dirty="0" smtClean="0"/>
              <a:t> </a:t>
            </a:r>
            <a:r>
              <a:rPr lang="ru-RU" sz="1400" dirty="0" err="1" smtClean="0"/>
              <a:t>on</a:t>
            </a:r>
            <a:endParaRPr lang="ru-RU" sz="1400" dirty="0" smtClean="0"/>
          </a:p>
          <a:p>
            <a:r>
              <a:rPr lang="ru-RU" sz="1400" dirty="0" err="1" smtClean="0"/>
              <a:t>Kitchen</a:t>
            </a:r>
            <a:r>
              <a:rPr lang="ru-RU" sz="1400" dirty="0" smtClean="0"/>
              <a:t> </a:t>
            </a:r>
            <a:r>
              <a:rPr lang="ru-RU" sz="1400" dirty="0" err="1" smtClean="0"/>
              <a:t>Light</a:t>
            </a:r>
            <a:r>
              <a:rPr lang="ru-RU" sz="1400" dirty="0" smtClean="0"/>
              <a:t> </a:t>
            </a:r>
            <a:r>
              <a:rPr lang="ru-RU" sz="1400" dirty="0" err="1" smtClean="0"/>
              <a:t>is</a:t>
            </a:r>
            <a:r>
              <a:rPr lang="ru-RU" sz="1400" dirty="0" smtClean="0"/>
              <a:t> </a:t>
            </a:r>
            <a:r>
              <a:rPr lang="ru-RU" sz="1400" dirty="0" err="1" smtClean="0"/>
              <a:t>off</a:t>
            </a:r>
            <a:endParaRPr lang="ru-RU" sz="1400" dirty="0" smtClean="0"/>
          </a:p>
          <a:p>
            <a:r>
              <a:rPr lang="ru-RU" sz="1400" dirty="0" err="1" smtClean="0"/>
              <a:t>The</a:t>
            </a:r>
            <a:r>
              <a:rPr lang="ru-RU" sz="1400" dirty="0" smtClean="0"/>
              <a:t> </a:t>
            </a:r>
            <a:r>
              <a:rPr lang="ru-RU" sz="1400" dirty="0" err="1" smtClean="0"/>
              <a:t>garage</a:t>
            </a:r>
            <a:r>
              <a:rPr lang="ru-RU" sz="1400" dirty="0" smtClean="0"/>
              <a:t> </a:t>
            </a:r>
            <a:r>
              <a:rPr lang="ru-RU" sz="1400" dirty="0" err="1" smtClean="0"/>
              <a:t>door</a:t>
            </a:r>
            <a:r>
              <a:rPr lang="ru-RU" sz="1400" dirty="0" smtClean="0"/>
              <a:t> </a:t>
            </a:r>
            <a:r>
              <a:rPr lang="ru-RU" sz="1400" dirty="0" err="1" smtClean="0"/>
              <a:t>is</a:t>
            </a:r>
            <a:r>
              <a:rPr lang="ru-RU" sz="1400" dirty="0" smtClean="0"/>
              <a:t> </a:t>
            </a:r>
            <a:r>
              <a:rPr lang="ru-RU" sz="1400" dirty="0" err="1" smtClean="0"/>
              <a:t>up</a:t>
            </a:r>
            <a:endParaRPr lang="ru-RU" sz="1400" dirty="0" smtClean="0"/>
          </a:p>
          <a:p>
            <a:r>
              <a:rPr lang="ru-RU" sz="1400" dirty="0" err="1" smtClean="0"/>
              <a:t>The</a:t>
            </a:r>
            <a:r>
              <a:rPr lang="ru-RU" sz="1400" dirty="0" smtClean="0"/>
              <a:t> </a:t>
            </a:r>
            <a:r>
              <a:rPr lang="ru-RU" sz="1400" dirty="0" err="1" smtClean="0"/>
              <a:t>garage</a:t>
            </a:r>
            <a:r>
              <a:rPr lang="ru-RU" sz="1400" dirty="0" smtClean="0"/>
              <a:t> </a:t>
            </a:r>
            <a:r>
              <a:rPr lang="ru-RU" sz="1400" dirty="0" err="1" smtClean="0"/>
              <a:t>door</a:t>
            </a:r>
            <a:r>
              <a:rPr lang="ru-RU" sz="1400" dirty="0" smtClean="0"/>
              <a:t> </a:t>
            </a:r>
            <a:r>
              <a:rPr lang="ru-RU" sz="1400" dirty="0" err="1" smtClean="0"/>
              <a:t>is</a:t>
            </a:r>
            <a:r>
              <a:rPr lang="ru-RU" sz="1400" dirty="0" smtClean="0"/>
              <a:t> </a:t>
            </a:r>
            <a:r>
              <a:rPr lang="ru-RU" sz="1400" dirty="0" err="1" smtClean="0"/>
              <a:t>down</a:t>
            </a:r>
            <a:endParaRPr lang="ru-RU" sz="1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D2C8-C06D-4718-84E1-CAB6A97F79D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638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Объект </a:t>
            </a:r>
            <a:r>
              <a:rPr lang="en-US" dirty="0" err="1" smtClean="0"/>
              <a:t>noCommand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553" y="2709295"/>
            <a:ext cx="5418523" cy="135760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71120"/>
            <a:ext cx="5606234" cy="82012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138" y="3812313"/>
            <a:ext cx="4788677" cy="1543458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D2C8-C06D-4718-84E1-CAB6A97F79D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455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152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Архитектура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54035">
            <a:off x="2301797" y="946989"/>
            <a:ext cx="6791833" cy="5761793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D2C8-C06D-4718-84E1-CAB6A97F79D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424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Механизм отмены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720046" y="1589647"/>
            <a:ext cx="3762102" cy="8925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undo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57944" y="2954696"/>
            <a:ext cx="4702628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LightOnCommand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LightOnCommand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.off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601097" y="2954696"/>
            <a:ext cx="4955178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LightOffCommand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LightOffCommand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.off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D2C8-C06D-4718-84E1-CAB6A97F79D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062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9527"/>
            <a:ext cx="10515600" cy="67119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Изменения в </a:t>
            </a:r>
            <a:r>
              <a:rPr lang="en-US" dirty="0" err="1" smtClean="0"/>
              <a:t>RemoteControl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3766" y="700722"/>
            <a:ext cx="6109365" cy="60631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RemoteControl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onCommands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offcommands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undoCommand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RemoteControl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onCommands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offcommands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noCommand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NoCommand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onCommands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noCommand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offcommands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noCommand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undoCommand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noCommand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setCommand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slot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onCommand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offCommmand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onCommands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slot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onCommand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offcommands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slot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offCommmand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onButtonWasPushed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slot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onCommands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slot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undoCommand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onCommands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slot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offButtonWasPushed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slot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offcommands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slot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undoCommand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offcommands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slot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undoButtonWasPushed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undoCommand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.undo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1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D2C8-C06D-4718-84E1-CAB6A97F79D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388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764383" cy="61023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Тестирование кнопки отмены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768045" y="269965"/>
            <a:ext cx="4093029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/>
              <a:t>------ </a:t>
            </a:r>
            <a:r>
              <a:rPr lang="ru-RU" sz="1100" dirty="0" err="1" smtClean="0"/>
              <a:t>Remote</a:t>
            </a:r>
            <a:r>
              <a:rPr lang="ru-RU" sz="1100" dirty="0" smtClean="0"/>
              <a:t> </a:t>
            </a:r>
            <a:r>
              <a:rPr lang="ru-RU" sz="1100" dirty="0" err="1" smtClean="0"/>
              <a:t>Control</a:t>
            </a:r>
            <a:r>
              <a:rPr lang="ru-RU" sz="1100" dirty="0" smtClean="0"/>
              <a:t> ------</a:t>
            </a:r>
          </a:p>
          <a:p>
            <a:r>
              <a:rPr lang="ru-RU" sz="1100" dirty="0" smtClean="0"/>
              <a:t>[</a:t>
            </a:r>
            <a:r>
              <a:rPr lang="ru-RU" sz="1100" dirty="0" err="1" smtClean="0"/>
              <a:t>slot</a:t>
            </a:r>
            <a:r>
              <a:rPr lang="ru-RU" sz="1100" dirty="0" smtClean="0"/>
              <a:t> 0] </a:t>
            </a:r>
            <a:r>
              <a:rPr lang="ru-RU" sz="1100" dirty="0" err="1" smtClean="0"/>
              <a:t>LightOnCommand</a:t>
            </a:r>
            <a:r>
              <a:rPr lang="ru-RU" sz="1100" dirty="0" smtClean="0"/>
              <a:t>   </a:t>
            </a:r>
            <a:r>
              <a:rPr lang="ru-RU" sz="1100" dirty="0" err="1" smtClean="0"/>
              <a:t>LightOffCommand</a:t>
            </a:r>
            <a:endParaRPr lang="ru-RU" sz="1100" dirty="0" smtClean="0"/>
          </a:p>
          <a:p>
            <a:r>
              <a:rPr lang="ru-RU" sz="1100" dirty="0" smtClean="0"/>
              <a:t>[</a:t>
            </a:r>
            <a:r>
              <a:rPr lang="ru-RU" sz="1100" dirty="0" err="1" smtClean="0"/>
              <a:t>slot</a:t>
            </a:r>
            <a:r>
              <a:rPr lang="ru-RU" sz="1100" dirty="0" smtClean="0"/>
              <a:t> 1] </a:t>
            </a:r>
            <a:r>
              <a:rPr lang="ru-RU" sz="1100" dirty="0" err="1" smtClean="0"/>
              <a:t>NoCommand</a:t>
            </a:r>
            <a:r>
              <a:rPr lang="ru-RU" sz="1100" dirty="0" smtClean="0"/>
              <a:t>   </a:t>
            </a:r>
            <a:r>
              <a:rPr lang="ru-RU" sz="1100" dirty="0" err="1" smtClean="0"/>
              <a:t>NoCommand</a:t>
            </a:r>
            <a:endParaRPr lang="ru-RU" sz="1100" dirty="0" smtClean="0"/>
          </a:p>
          <a:p>
            <a:r>
              <a:rPr lang="ru-RU" sz="1100" dirty="0" smtClean="0"/>
              <a:t>[</a:t>
            </a:r>
            <a:r>
              <a:rPr lang="ru-RU" sz="1100" dirty="0" err="1" smtClean="0"/>
              <a:t>slot</a:t>
            </a:r>
            <a:r>
              <a:rPr lang="ru-RU" sz="1100" dirty="0" smtClean="0"/>
              <a:t> 2] </a:t>
            </a:r>
            <a:r>
              <a:rPr lang="ru-RU" sz="1100" dirty="0" err="1" smtClean="0"/>
              <a:t>NoCommand</a:t>
            </a:r>
            <a:r>
              <a:rPr lang="ru-RU" sz="1100" dirty="0" smtClean="0"/>
              <a:t>   </a:t>
            </a:r>
            <a:r>
              <a:rPr lang="ru-RU" sz="1100" dirty="0" err="1" smtClean="0"/>
              <a:t>NoCommand</a:t>
            </a:r>
            <a:endParaRPr lang="ru-RU" sz="1100" dirty="0" smtClean="0"/>
          </a:p>
          <a:p>
            <a:r>
              <a:rPr lang="ru-RU" sz="1100" dirty="0" smtClean="0"/>
              <a:t>[</a:t>
            </a:r>
            <a:r>
              <a:rPr lang="ru-RU" sz="1100" dirty="0" err="1" smtClean="0"/>
              <a:t>slot</a:t>
            </a:r>
            <a:r>
              <a:rPr lang="ru-RU" sz="1100" dirty="0" smtClean="0"/>
              <a:t> 3] </a:t>
            </a:r>
            <a:r>
              <a:rPr lang="ru-RU" sz="1100" dirty="0" err="1" smtClean="0"/>
              <a:t>NoCommand</a:t>
            </a:r>
            <a:r>
              <a:rPr lang="ru-RU" sz="1100" dirty="0" smtClean="0"/>
              <a:t>   </a:t>
            </a:r>
            <a:r>
              <a:rPr lang="ru-RU" sz="1100" dirty="0" err="1" smtClean="0"/>
              <a:t>NoCommand</a:t>
            </a:r>
            <a:endParaRPr lang="ru-RU" sz="1100" dirty="0" smtClean="0"/>
          </a:p>
          <a:p>
            <a:r>
              <a:rPr lang="ru-RU" sz="1100" dirty="0" smtClean="0"/>
              <a:t>[</a:t>
            </a:r>
            <a:r>
              <a:rPr lang="ru-RU" sz="1100" dirty="0" err="1" smtClean="0"/>
              <a:t>slot</a:t>
            </a:r>
            <a:r>
              <a:rPr lang="ru-RU" sz="1100" dirty="0" smtClean="0"/>
              <a:t> 4] </a:t>
            </a:r>
            <a:r>
              <a:rPr lang="ru-RU" sz="1100" dirty="0" err="1" smtClean="0"/>
              <a:t>NoCommand</a:t>
            </a:r>
            <a:r>
              <a:rPr lang="ru-RU" sz="1100" dirty="0" smtClean="0"/>
              <a:t>   </a:t>
            </a:r>
            <a:r>
              <a:rPr lang="ru-RU" sz="1100" dirty="0" err="1" smtClean="0"/>
              <a:t>NoCommand</a:t>
            </a:r>
            <a:endParaRPr lang="ru-RU" sz="1100" dirty="0" smtClean="0"/>
          </a:p>
          <a:p>
            <a:r>
              <a:rPr lang="ru-RU" sz="1100" dirty="0" smtClean="0"/>
              <a:t>[</a:t>
            </a:r>
            <a:r>
              <a:rPr lang="ru-RU" sz="1100" dirty="0" err="1" smtClean="0"/>
              <a:t>slot</a:t>
            </a:r>
            <a:r>
              <a:rPr lang="ru-RU" sz="1100" dirty="0" smtClean="0"/>
              <a:t> 5] </a:t>
            </a:r>
            <a:r>
              <a:rPr lang="ru-RU" sz="1100" dirty="0" err="1" smtClean="0"/>
              <a:t>NoCommand</a:t>
            </a:r>
            <a:r>
              <a:rPr lang="ru-RU" sz="1100" dirty="0" smtClean="0"/>
              <a:t>   </a:t>
            </a:r>
            <a:r>
              <a:rPr lang="ru-RU" sz="1100" dirty="0" err="1" smtClean="0"/>
              <a:t>NoCommand</a:t>
            </a:r>
            <a:endParaRPr lang="ru-RU" sz="1100" dirty="0" smtClean="0"/>
          </a:p>
          <a:p>
            <a:r>
              <a:rPr lang="ru-RU" sz="1100" dirty="0" smtClean="0"/>
              <a:t>[</a:t>
            </a:r>
            <a:r>
              <a:rPr lang="ru-RU" sz="1100" dirty="0" err="1" smtClean="0"/>
              <a:t>slot</a:t>
            </a:r>
            <a:r>
              <a:rPr lang="ru-RU" sz="1100" dirty="0" smtClean="0"/>
              <a:t> 6] </a:t>
            </a:r>
            <a:r>
              <a:rPr lang="ru-RU" sz="1100" dirty="0" err="1" smtClean="0"/>
              <a:t>NoCommand</a:t>
            </a:r>
            <a:r>
              <a:rPr lang="ru-RU" sz="1100" dirty="0" smtClean="0"/>
              <a:t>   </a:t>
            </a:r>
            <a:r>
              <a:rPr lang="ru-RU" sz="1100" dirty="0" err="1" smtClean="0"/>
              <a:t>NoCommand</a:t>
            </a:r>
            <a:endParaRPr lang="ru-RU" sz="1100" dirty="0" smtClean="0"/>
          </a:p>
          <a:p>
            <a:r>
              <a:rPr lang="ru-RU" sz="1100" dirty="0" smtClean="0"/>
              <a:t>[</a:t>
            </a:r>
            <a:r>
              <a:rPr lang="ru-RU" sz="1100" dirty="0" err="1" smtClean="0"/>
              <a:t>undoCommand</a:t>
            </a:r>
            <a:r>
              <a:rPr lang="ru-RU" sz="1100" dirty="0" smtClean="0"/>
              <a:t>] </a:t>
            </a:r>
            <a:r>
              <a:rPr lang="ru-RU" sz="1100" dirty="0" err="1" smtClean="0"/>
              <a:t>NoCommand</a:t>
            </a:r>
            <a:endParaRPr lang="ru-RU" sz="1100" dirty="0" smtClean="0"/>
          </a:p>
          <a:p>
            <a:endParaRPr lang="ru-RU" sz="1100" dirty="0" smtClean="0"/>
          </a:p>
          <a:p>
            <a:r>
              <a:rPr lang="ru-RU" sz="1100" dirty="0" err="1" smtClean="0"/>
              <a:t>Living</a:t>
            </a:r>
            <a:r>
              <a:rPr lang="ru-RU" sz="1100" dirty="0" smtClean="0"/>
              <a:t> </a:t>
            </a:r>
            <a:r>
              <a:rPr lang="ru-RU" sz="1100" dirty="0" err="1" smtClean="0"/>
              <a:t>Room</a:t>
            </a:r>
            <a:r>
              <a:rPr lang="ru-RU" sz="1100" dirty="0" smtClean="0"/>
              <a:t> </a:t>
            </a:r>
            <a:r>
              <a:rPr lang="ru-RU" sz="1100" dirty="0" err="1" smtClean="0"/>
              <a:t>Light</a:t>
            </a:r>
            <a:r>
              <a:rPr lang="ru-RU" sz="1100" dirty="0" smtClean="0"/>
              <a:t> </a:t>
            </a:r>
            <a:r>
              <a:rPr lang="ru-RU" sz="1100" dirty="0" err="1" smtClean="0"/>
              <a:t>is</a:t>
            </a:r>
            <a:r>
              <a:rPr lang="ru-RU" sz="1100" dirty="0" smtClean="0"/>
              <a:t> </a:t>
            </a:r>
            <a:r>
              <a:rPr lang="ru-RU" sz="1100" dirty="0" err="1" smtClean="0"/>
              <a:t>on</a:t>
            </a:r>
            <a:endParaRPr lang="ru-RU" sz="1100" dirty="0" smtClean="0"/>
          </a:p>
          <a:p>
            <a:r>
              <a:rPr lang="ru-RU" sz="1100" dirty="0" err="1" smtClean="0"/>
              <a:t>Living</a:t>
            </a:r>
            <a:r>
              <a:rPr lang="ru-RU" sz="1100" dirty="0" smtClean="0"/>
              <a:t> </a:t>
            </a:r>
            <a:r>
              <a:rPr lang="ru-RU" sz="1100" dirty="0" err="1" smtClean="0"/>
              <a:t>Room</a:t>
            </a:r>
            <a:r>
              <a:rPr lang="ru-RU" sz="1100" dirty="0" smtClean="0"/>
              <a:t> </a:t>
            </a:r>
            <a:r>
              <a:rPr lang="ru-RU" sz="1100" dirty="0" err="1" smtClean="0"/>
              <a:t>Light</a:t>
            </a:r>
            <a:r>
              <a:rPr lang="ru-RU" sz="1100" dirty="0" smtClean="0"/>
              <a:t> </a:t>
            </a:r>
            <a:r>
              <a:rPr lang="ru-RU" sz="1100" dirty="0" err="1" smtClean="0"/>
              <a:t>is</a:t>
            </a:r>
            <a:r>
              <a:rPr lang="ru-RU" sz="1100" dirty="0" smtClean="0"/>
              <a:t> </a:t>
            </a:r>
            <a:r>
              <a:rPr lang="ru-RU" sz="1100" dirty="0" err="1" smtClean="0"/>
              <a:t>off</a:t>
            </a:r>
            <a:endParaRPr lang="ru-RU" sz="1100" dirty="0" smtClean="0"/>
          </a:p>
          <a:p>
            <a:endParaRPr lang="ru-RU" sz="1100" dirty="0" smtClean="0"/>
          </a:p>
          <a:p>
            <a:r>
              <a:rPr lang="ru-RU" sz="1100" dirty="0" smtClean="0"/>
              <a:t>------ </a:t>
            </a:r>
            <a:r>
              <a:rPr lang="ru-RU" sz="1100" dirty="0" err="1" smtClean="0"/>
              <a:t>Remote</a:t>
            </a:r>
            <a:r>
              <a:rPr lang="ru-RU" sz="1100" dirty="0" smtClean="0"/>
              <a:t> </a:t>
            </a:r>
            <a:r>
              <a:rPr lang="ru-RU" sz="1100" dirty="0" err="1" smtClean="0"/>
              <a:t>Control</a:t>
            </a:r>
            <a:r>
              <a:rPr lang="ru-RU" sz="1100" dirty="0" smtClean="0"/>
              <a:t> ------</a:t>
            </a:r>
          </a:p>
          <a:p>
            <a:r>
              <a:rPr lang="ru-RU" sz="1100" dirty="0" smtClean="0"/>
              <a:t>[</a:t>
            </a:r>
            <a:r>
              <a:rPr lang="ru-RU" sz="1100" dirty="0" err="1" smtClean="0"/>
              <a:t>slot</a:t>
            </a:r>
            <a:r>
              <a:rPr lang="ru-RU" sz="1100" dirty="0" smtClean="0"/>
              <a:t> 0] </a:t>
            </a:r>
            <a:r>
              <a:rPr lang="ru-RU" sz="1100" dirty="0" err="1" smtClean="0"/>
              <a:t>LightOnCommand</a:t>
            </a:r>
            <a:r>
              <a:rPr lang="ru-RU" sz="1100" dirty="0" smtClean="0"/>
              <a:t>   </a:t>
            </a:r>
            <a:r>
              <a:rPr lang="ru-RU" sz="1100" dirty="0" err="1" smtClean="0"/>
              <a:t>LightOffCommand</a:t>
            </a:r>
            <a:endParaRPr lang="ru-RU" sz="1100" dirty="0" smtClean="0"/>
          </a:p>
          <a:p>
            <a:r>
              <a:rPr lang="ru-RU" sz="1100" dirty="0" smtClean="0"/>
              <a:t>[</a:t>
            </a:r>
            <a:r>
              <a:rPr lang="ru-RU" sz="1100" dirty="0" err="1" smtClean="0"/>
              <a:t>slot</a:t>
            </a:r>
            <a:r>
              <a:rPr lang="ru-RU" sz="1100" dirty="0" smtClean="0"/>
              <a:t> 1] </a:t>
            </a:r>
            <a:r>
              <a:rPr lang="ru-RU" sz="1100" dirty="0" err="1" smtClean="0"/>
              <a:t>NoCommand</a:t>
            </a:r>
            <a:r>
              <a:rPr lang="ru-RU" sz="1100" dirty="0" smtClean="0"/>
              <a:t>   </a:t>
            </a:r>
            <a:r>
              <a:rPr lang="ru-RU" sz="1100" dirty="0" err="1" smtClean="0"/>
              <a:t>NoCommand</a:t>
            </a:r>
            <a:endParaRPr lang="ru-RU" sz="1100" dirty="0" smtClean="0"/>
          </a:p>
          <a:p>
            <a:r>
              <a:rPr lang="ru-RU" sz="1100" dirty="0" smtClean="0"/>
              <a:t>[</a:t>
            </a:r>
            <a:r>
              <a:rPr lang="ru-RU" sz="1100" dirty="0" err="1" smtClean="0"/>
              <a:t>slot</a:t>
            </a:r>
            <a:r>
              <a:rPr lang="ru-RU" sz="1100" dirty="0" smtClean="0"/>
              <a:t> 2] </a:t>
            </a:r>
            <a:r>
              <a:rPr lang="ru-RU" sz="1100" dirty="0" err="1" smtClean="0"/>
              <a:t>NoCommand</a:t>
            </a:r>
            <a:r>
              <a:rPr lang="ru-RU" sz="1100" dirty="0" smtClean="0"/>
              <a:t>   </a:t>
            </a:r>
            <a:r>
              <a:rPr lang="ru-RU" sz="1100" dirty="0" err="1" smtClean="0"/>
              <a:t>NoCommand</a:t>
            </a:r>
            <a:endParaRPr lang="ru-RU" sz="1100" dirty="0" smtClean="0"/>
          </a:p>
          <a:p>
            <a:r>
              <a:rPr lang="ru-RU" sz="1100" dirty="0" smtClean="0"/>
              <a:t>[</a:t>
            </a:r>
            <a:r>
              <a:rPr lang="ru-RU" sz="1100" dirty="0" err="1" smtClean="0"/>
              <a:t>slot</a:t>
            </a:r>
            <a:r>
              <a:rPr lang="ru-RU" sz="1100" dirty="0" smtClean="0"/>
              <a:t> 3] </a:t>
            </a:r>
            <a:r>
              <a:rPr lang="ru-RU" sz="1100" dirty="0" err="1" smtClean="0"/>
              <a:t>NoCommand</a:t>
            </a:r>
            <a:r>
              <a:rPr lang="ru-RU" sz="1100" dirty="0" smtClean="0"/>
              <a:t>   </a:t>
            </a:r>
            <a:r>
              <a:rPr lang="ru-RU" sz="1100" dirty="0" err="1" smtClean="0"/>
              <a:t>NoCommand</a:t>
            </a:r>
            <a:endParaRPr lang="ru-RU" sz="1100" dirty="0" smtClean="0"/>
          </a:p>
          <a:p>
            <a:r>
              <a:rPr lang="ru-RU" sz="1100" dirty="0" smtClean="0"/>
              <a:t>[</a:t>
            </a:r>
            <a:r>
              <a:rPr lang="ru-RU" sz="1100" dirty="0" err="1" smtClean="0"/>
              <a:t>slot</a:t>
            </a:r>
            <a:r>
              <a:rPr lang="ru-RU" sz="1100" dirty="0" smtClean="0"/>
              <a:t> 4] </a:t>
            </a:r>
            <a:r>
              <a:rPr lang="ru-RU" sz="1100" dirty="0" err="1" smtClean="0"/>
              <a:t>NoCommand</a:t>
            </a:r>
            <a:r>
              <a:rPr lang="ru-RU" sz="1100" dirty="0" smtClean="0"/>
              <a:t>   </a:t>
            </a:r>
            <a:r>
              <a:rPr lang="ru-RU" sz="1100" dirty="0" err="1" smtClean="0"/>
              <a:t>NoCommand</a:t>
            </a:r>
            <a:endParaRPr lang="ru-RU" sz="1100" dirty="0" smtClean="0"/>
          </a:p>
          <a:p>
            <a:r>
              <a:rPr lang="ru-RU" sz="1100" dirty="0" smtClean="0"/>
              <a:t>[</a:t>
            </a:r>
            <a:r>
              <a:rPr lang="ru-RU" sz="1100" dirty="0" err="1" smtClean="0"/>
              <a:t>slot</a:t>
            </a:r>
            <a:r>
              <a:rPr lang="ru-RU" sz="1100" dirty="0" smtClean="0"/>
              <a:t> 5] </a:t>
            </a:r>
            <a:r>
              <a:rPr lang="ru-RU" sz="1100" dirty="0" err="1" smtClean="0"/>
              <a:t>NoCommand</a:t>
            </a:r>
            <a:r>
              <a:rPr lang="ru-RU" sz="1100" dirty="0" smtClean="0"/>
              <a:t>   </a:t>
            </a:r>
            <a:r>
              <a:rPr lang="ru-RU" sz="1100" dirty="0" err="1" smtClean="0"/>
              <a:t>NoCommand</a:t>
            </a:r>
            <a:endParaRPr lang="ru-RU" sz="1100" dirty="0" smtClean="0"/>
          </a:p>
          <a:p>
            <a:r>
              <a:rPr lang="ru-RU" sz="1100" dirty="0" smtClean="0"/>
              <a:t>[</a:t>
            </a:r>
            <a:r>
              <a:rPr lang="ru-RU" sz="1100" dirty="0" err="1" smtClean="0"/>
              <a:t>slot</a:t>
            </a:r>
            <a:r>
              <a:rPr lang="ru-RU" sz="1100" dirty="0" smtClean="0"/>
              <a:t> 6] </a:t>
            </a:r>
            <a:r>
              <a:rPr lang="ru-RU" sz="1100" dirty="0" err="1" smtClean="0"/>
              <a:t>NoCommand</a:t>
            </a:r>
            <a:r>
              <a:rPr lang="ru-RU" sz="1100" dirty="0" smtClean="0"/>
              <a:t>   </a:t>
            </a:r>
            <a:r>
              <a:rPr lang="ru-RU" sz="1100" dirty="0" err="1" smtClean="0"/>
              <a:t>NoCommand</a:t>
            </a:r>
            <a:endParaRPr lang="ru-RU" sz="1100" dirty="0" smtClean="0"/>
          </a:p>
          <a:p>
            <a:r>
              <a:rPr lang="ru-RU" sz="1100" dirty="0" smtClean="0"/>
              <a:t>[</a:t>
            </a:r>
            <a:r>
              <a:rPr lang="ru-RU" sz="1100" dirty="0" err="1" smtClean="0"/>
              <a:t>undoCommand</a:t>
            </a:r>
            <a:r>
              <a:rPr lang="ru-RU" sz="1100" dirty="0" smtClean="0"/>
              <a:t>] </a:t>
            </a:r>
            <a:r>
              <a:rPr lang="ru-RU" sz="1100" dirty="0" err="1" smtClean="0"/>
              <a:t>LightOffCommand</a:t>
            </a:r>
            <a:endParaRPr lang="ru-RU" sz="1100" dirty="0" smtClean="0"/>
          </a:p>
          <a:p>
            <a:endParaRPr lang="ru-RU" sz="1100" dirty="0" smtClean="0"/>
          </a:p>
          <a:p>
            <a:r>
              <a:rPr lang="ru-RU" sz="1100" dirty="0" err="1" smtClean="0"/>
              <a:t>Living</a:t>
            </a:r>
            <a:r>
              <a:rPr lang="ru-RU" sz="1100" dirty="0" smtClean="0"/>
              <a:t> </a:t>
            </a:r>
            <a:r>
              <a:rPr lang="ru-RU" sz="1100" dirty="0" err="1" smtClean="0"/>
              <a:t>Room</a:t>
            </a:r>
            <a:r>
              <a:rPr lang="ru-RU" sz="1100" dirty="0" smtClean="0"/>
              <a:t> </a:t>
            </a:r>
            <a:r>
              <a:rPr lang="ru-RU" sz="1100" dirty="0" err="1" smtClean="0"/>
              <a:t>Light</a:t>
            </a:r>
            <a:r>
              <a:rPr lang="ru-RU" sz="1100" dirty="0" smtClean="0"/>
              <a:t> </a:t>
            </a:r>
            <a:r>
              <a:rPr lang="ru-RU" sz="1100" dirty="0" err="1" smtClean="0"/>
              <a:t>is</a:t>
            </a:r>
            <a:r>
              <a:rPr lang="ru-RU" sz="1100" dirty="0" smtClean="0"/>
              <a:t> </a:t>
            </a:r>
            <a:r>
              <a:rPr lang="ru-RU" sz="1100" dirty="0" err="1" smtClean="0"/>
              <a:t>on</a:t>
            </a:r>
            <a:endParaRPr lang="ru-RU" sz="1100" dirty="0" smtClean="0"/>
          </a:p>
          <a:p>
            <a:r>
              <a:rPr lang="ru-RU" sz="1100" dirty="0" err="1" smtClean="0"/>
              <a:t>Living</a:t>
            </a:r>
            <a:r>
              <a:rPr lang="ru-RU" sz="1100" dirty="0" smtClean="0"/>
              <a:t> </a:t>
            </a:r>
            <a:r>
              <a:rPr lang="ru-RU" sz="1100" dirty="0" err="1" smtClean="0"/>
              <a:t>Room</a:t>
            </a:r>
            <a:r>
              <a:rPr lang="ru-RU" sz="1100" dirty="0" smtClean="0"/>
              <a:t> </a:t>
            </a:r>
            <a:r>
              <a:rPr lang="ru-RU" sz="1100" dirty="0" err="1" smtClean="0"/>
              <a:t>Light</a:t>
            </a:r>
            <a:r>
              <a:rPr lang="ru-RU" sz="1100" dirty="0" smtClean="0"/>
              <a:t> </a:t>
            </a:r>
            <a:r>
              <a:rPr lang="ru-RU" sz="1100" dirty="0" err="1" smtClean="0"/>
              <a:t>is</a:t>
            </a:r>
            <a:r>
              <a:rPr lang="ru-RU" sz="1100" dirty="0" smtClean="0"/>
              <a:t> </a:t>
            </a:r>
            <a:r>
              <a:rPr lang="ru-RU" sz="1100" dirty="0" err="1" smtClean="0"/>
              <a:t>off</a:t>
            </a:r>
            <a:endParaRPr lang="ru-RU" sz="1100" dirty="0" smtClean="0"/>
          </a:p>
          <a:p>
            <a:r>
              <a:rPr lang="ru-RU" sz="1100" dirty="0" err="1" smtClean="0"/>
              <a:t>Living</a:t>
            </a:r>
            <a:r>
              <a:rPr lang="ru-RU" sz="1100" dirty="0" smtClean="0"/>
              <a:t> </a:t>
            </a:r>
            <a:r>
              <a:rPr lang="ru-RU" sz="1100" dirty="0" err="1" smtClean="0"/>
              <a:t>Room</a:t>
            </a:r>
            <a:r>
              <a:rPr lang="ru-RU" sz="1100" dirty="0" smtClean="0"/>
              <a:t> </a:t>
            </a:r>
            <a:r>
              <a:rPr lang="ru-RU" sz="1100" dirty="0" err="1" smtClean="0"/>
              <a:t>Light</a:t>
            </a:r>
            <a:r>
              <a:rPr lang="ru-RU" sz="1100" dirty="0" smtClean="0"/>
              <a:t> </a:t>
            </a:r>
            <a:r>
              <a:rPr lang="ru-RU" sz="1100" dirty="0" err="1" smtClean="0"/>
              <a:t>is</a:t>
            </a:r>
            <a:r>
              <a:rPr lang="ru-RU" sz="1100" dirty="0" smtClean="0"/>
              <a:t> </a:t>
            </a:r>
            <a:r>
              <a:rPr lang="ru-RU" sz="1100" dirty="0" err="1" smtClean="0"/>
              <a:t>on</a:t>
            </a:r>
            <a:endParaRPr lang="ru-RU" sz="1100" dirty="0" smtClean="0"/>
          </a:p>
          <a:p>
            <a:endParaRPr lang="ru-RU" sz="1100" dirty="0" smtClean="0"/>
          </a:p>
          <a:p>
            <a:r>
              <a:rPr lang="ru-RU" sz="1100" dirty="0" smtClean="0"/>
              <a:t>------ </a:t>
            </a:r>
            <a:r>
              <a:rPr lang="ru-RU" sz="1100" dirty="0" err="1" smtClean="0"/>
              <a:t>Remote</a:t>
            </a:r>
            <a:r>
              <a:rPr lang="ru-RU" sz="1100" dirty="0" smtClean="0"/>
              <a:t> </a:t>
            </a:r>
            <a:r>
              <a:rPr lang="ru-RU" sz="1100" dirty="0" err="1" smtClean="0"/>
              <a:t>Control</a:t>
            </a:r>
            <a:r>
              <a:rPr lang="ru-RU" sz="1100" dirty="0" smtClean="0"/>
              <a:t> ------</a:t>
            </a:r>
          </a:p>
          <a:p>
            <a:r>
              <a:rPr lang="ru-RU" sz="1100" dirty="0" smtClean="0"/>
              <a:t>[</a:t>
            </a:r>
            <a:r>
              <a:rPr lang="ru-RU" sz="1100" dirty="0" err="1" smtClean="0"/>
              <a:t>slot</a:t>
            </a:r>
            <a:r>
              <a:rPr lang="ru-RU" sz="1100" dirty="0" smtClean="0"/>
              <a:t> 0] </a:t>
            </a:r>
            <a:r>
              <a:rPr lang="ru-RU" sz="1100" dirty="0" err="1" smtClean="0"/>
              <a:t>LightOnCommand</a:t>
            </a:r>
            <a:r>
              <a:rPr lang="ru-RU" sz="1100" dirty="0" smtClean="0"/>
              <a:t>   </a:t>
            </a:r>
            <a:r>
              <a:rPr lang="ru-RU" sz="1100" dirty="0" err="1" smtClean="0"/>
              <a:t>LightOffCommand</a:t>
            </a:r>
            <a:endParaRPr lang="ru-RU" sz="1100" dirty="0" smtClean="0"/>
          </a:p>
          <a:p>
            <a:r>
              <a:rPr lang="ru-RU" sz="1100" dirty="0" smtClean="0"/>
              <a:t>[</a:t>
            </a:r>
            <a:r>
              <a:rPr lang="ru-RU" sz="1100" dirty="0" err="1" smtClean="0"/>
              <a:t>slot</a:t>
            </a:r>
            <a:r>
              <a:rPr lang="ru-RU" sz="1100" dirty="0" smtClean="0"/>
              <a:t> 1] </a:t>
            </a:r>
            <a:r>
              <a:rPr lang="ru-RU" sz="1100" dirty="0" err="1" smtClean="0"/>
              <a:t>NoCommand</a:t>
            </a:r>
            <a:r>
              <a:rPr lang="ru-RU" sz="1100" dirty="0" smtClean="0"/>
              <a:t>   </a:t>
            </a:r>
            <a:r>
              <a:rPr lang="ru-RU" sz="1100" dirty="0" err="1" smtClean="0"/>
              <a:t>NoCommand</a:t>
            </a:r>
            <a:endParaRPr lang="ru-RU" sz="1100" dirty="0" smtClean="0"/>
          </a:p>
          <a:p>
            <a:r>
              <a:rPr lang="ru-RU" sz="1100" dirty="0" smtClean="0"/>
              <a:t>[</a:t>
            </a:r>
            <a:r>
              <a:rPr lang="ru-RU" sz="1100" dirty="0" err="1" smtClean="0"/>
              <a:t>slot</a:t>
            </a:r>
            <a:r>
              <a:rPr lang="ru-RU" sz="1100" dirty="0" smtClean="0"/>
              <a:t> 2] </a:t>
            </a:r>
            <a:r>
              <a:rPr lang="ru-RU" sz="1100" dirty="0" err="1" smtClean="0"/>
              <a:t>NoCommand</a:t>
            </a:r>
            <a:r>
              <a:rPr lang="ru-RU" sz="1100" dirty="0" smtClean="0"/>
              <a:t>   </a:t>
            </a:r>
            <a:r>
              <a:rPr lang="ru-RU" sz="1100" dirty="0" err="1" smtClean="0"/>
              <a:t>NoCommand</a:t>
            </a:r>
            <a:endParaRPr lang="ru-RU" sz="1100" dirty="0" smtClean="0"/>
          </a:p>
          <a:p>
            <a:r>
              <a:rPr lang="ru-RU" sz="1100" dirty="0" smtClean="0"/>
              <a:t>[</a:t>
            </a:r>
            <a:r>
              <a:rPr lang="ru-RU" sz="1100" dirty="0" err="1" smtClean="0"/>
              <a:t>slot</a:t>
            </a:r>
            <a:r>
              <a:rPr lang="ru-RU" sz="1100" dirty="0" smtClean="0"/>
              <a:t> 3] </a:t>
            </a:r>
            <a:r>
              <a:rPr lang="ru-RU" sz="1100" dirty="0" err="1" smtClean="0"/>
              <a:t>NoCommand</a:t>
            </a:r>
            <a:r>
              <a:rPr lang="ru-RU" sz="1100" dirty="0" smtClean="0"/>
              <a:t>   </a:t>
            </a:r>
            <a:r>
              <a:rPr lang="ru-RU" sz="1100" dirty="0" err="1" smtClean="0"/>
              <a:t>NoCommand</a:t>
            </a:r>
            <a:endParaRPr lang="ru-RU" sz="1100" dirty="0" smtClean="0"/>
          </a:p>
          <a:p>
            <a:r>
              <a:rPr lang="ru-RU" sz="1100" dirty="0" smtClean="0"/>
              <a:t>[</a:t>
            </a:r>
            <a:r>
              <a:rPr lang="ru-RU" sz="1100" dirty="0" err="1" smtClean="0"/>
              <a:t>slot</a:t>
            </a:r>
            <a:r>
              <a:rPr lang="ru-RU" sz="1100" dirty="0" smtClean="0"/>
              <a:t> 4] </a:t>
            </a:r>
            <a:r>
              <a:rPr lang="ru-RU" sz="1100" dirty="0" err="1" smtClean="0"/>
              <a:t>NoCommand</a:t>
            </a:r>
            <a:r>
              <a:rPr lang="ru-RU" sz="1100" dirty="0" smtClean="0"/>
              <a:t>   </a:t>
            </a:r>
            <a:r>
              <a:rPr lang="ru-RU" sz="1100" dirty="0" err="1" smtClean="0"/>
              <a:t>NoCommand</a:t>
            </a:r>
            <a:endParaRPr lang="ru-RU" sz="1100" dirty="0" smtClean="0"/>
          </a:p>
          <a:p>
            <a:r>
              <a:rPr lang="ru-RU" sz="1100" dirty="0" smtClean="0"/>
              <a:t>[</a:t>
            </a:r>
            <a:r>
              <a:rPr lang="ru-RU" sz="1100" dirty="0" err="1" smtClean="0"/>
              <a:t>slot</a:t>
            </a:r>
            <a:r>
              <a:rPr lang="ru-RU" sz="1100" dirty="0" smtClean="0"/>
              <a:t> 5] </a:t>
            </a:r>
            <a:r>
              <a:rPr lang="ru-RU" sz="1100" dirty="0" err="1" smtClean="0"/>
              <a:t>NoCommand</a:t>
            </a:r>
            <a:r>
              <a:rPr lang="ru-RU" sz="1100" dirty="0" smtClean="0"/>
              <a:t>   </a:t>
            </a:r>
            <a:r>
              <a:rPr lang="ru-RU" sz="1100" dirty="0" err="1" smtClean="0"/>
              <a:t>NoCommand</a:t>
            </a:r>
            <a:endParaRPr lang="ru-RU" sz="1100" dirty="0" smtClean="0"/>
          </a:p>
          <a:p>
            <a:r>
              <a:rPr lang="ru-RU" sz="1100" dirty="0" smtClean="0"/>
              <a:t>[</a:t>
            </a:r>
            <a:r>
              <a:rPr lang="ru-RU" sz="1100" dirty="0" err="1" smtClean="0"/>
              <a:t>slot</a:t>
            </a:r>
            <a:r>
              <a:rPr lang="ru-RU" sz="1100" dirty="0" smtClean="0"/>
              <a:t> 6] </a:t>
            </a:r>
            <a:r>
              <a:rPr lang="ru-RU" sz="1100" dirty="0" err="1" smtClean="0"/>
              <a:t>NoCommand</a:t>
            </a:r>
            <a:r>
              <a:rPr lang="ru-RU" sz="1100" dirty="0" smtClean="0"/>
              <a:t>   </a:t>
            </a:r>
            <a:r>
              <a:rPr lang="ru-RU" sz="1100" dirty="0" err="1" smtClean="0"/>
              <a:t>NoCommand</a:t>
            </a:r>
            <a:endParaRPr lang="ru-RU" sz="1100" dirty="0" smtClean="0"/>
          </a:p>
          <a:p>
            <a:r>
              <a:rPr lang="ru-RU" sz="1100" dirty="0" smtClean="0"/>
              <a:t>[</a:t>
            </a:r>
            <a:r>
              <a:rPr lang="ru-RU" sz="1100" dirty="0" err="1" smtClean="0"/>
              <a:t>undoCommand</a:t>
            </a:r>
            <a:r>
              <a:rPr lang="ru-RU" sz="1100" dirty="0" smtClean="0"/>
              <a:t>] </a:t>
            </a:r>
            <a:r>
              <a:rPr lang="ru-RU" sz="1100" dirty="0" err="1" smtClean="0"/>
              <a:t>LightOnCommand</a:t>
            </a:r>
            <a:endParaRPr lang="ru-RU" sz="1100" dirty="0" smtClean="0"/>
          </a:p>
          <a:p>
            <a:endParaRPr lang="ru-RU" sz="1100" dirty="0" smtClean="0"/>
          </a:p>
          <a:p>
            <a:r>
              <a:rPr lang="ru-RU" sz="1100" dirty="0" err="1" smtClean="0"/>
              <a:t>Living</a:t>
            </a:r>
            <a:r>
              <a:rPr lang="ru-RU" sz="1100" dirty="0" smtClean="0"/>
              <a:t> </a:t>
            </a:r>
            <a:r>
              <a:rPr lang="ru-RU" sz="1100" dirty="0" err="1" smtClean="0"/>
              <a:t>Room</a:t>
            </a:r>
            <a:r>
              <a:rPr lang="ru-RU" sz="1100" dirty="0" smtClean="0"/>
              <a:t> </a:t>
            </a:r>
            <a:r>
              <a:rPr lang="ru-RU" sz="1100" dirty="0" err="1" smtClean="0"/>
              <a:t>Light</a:t>
            </a:r>
            <a:r>
              <a:rPr lang="ru-RU" sz="1100" dirty="0" smtClean="0"/>
              <a:t> </a:t>
            </a:r>
            <a:r>
              <a:rPr lang="ru-RU" sz="1100" dirty="0" err="1" smtClean="0"/>
              <a:t>is</a:t>
            </a:r>
            <a:r>
              <a:rPr lang="ru-RU" sz="1100" dirty="0" smtClean="0"/>
              <a:t> </a:t>
            </a:r>
            <a:r>
              <a:rPr lang="ru-RU" sz="1100" dirty="0" err="1" smtClean="0"/>
              <a:t>off</a:t>
            </a:r>
            <a:endParaRPr lang="ru-RU" sz="11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315" y="1536956"/>
            <a:ext cx="7619999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RemoteLoaderWithUndo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RemoteControlWithUndo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remoteControl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RemoteControlWithUndo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livingRoomLight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Living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Room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LightOnCommand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livingRoomLightOn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LightOnCommand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livingRoomLight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LightOffCommand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livingRoomLightOff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LightOffCommand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livingRoomLight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remoteControl.setCommand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livingRoomLightOn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livingRoomLightOff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remoteControl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remoteControl.onButtonWasPushed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remoteControl.offButtonWasPushed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remoteControl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remoteControl.undoButtonWasPushed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remoteControl.offButtonWasPushed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remoteControl.onButtonWasPushed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remoteControl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remoteControl.undoButtonWasPushed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D2C8-C06D-4718-84E1-CAB6A97F79D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622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5757"/>
            <a:ext cx="10515600" cy="66248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Реализация отмены с состоянием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960" y="748243"/>
            <a:ext cx="6409509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CeilingFan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MEDIUM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CeilingFan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ceiling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medium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MEDIUM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ceiling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medium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ceiling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ceiling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getSpeed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357257" y="1580502"/>
            <a:ext cx="577378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CeilingFanHighCommand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CeilingFan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ceilingFan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prevSpeed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CeilingFanHighCommand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CeilingFan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ceilingFan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ceilingFan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ceilingFan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prevSpeed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ceilingFan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.getSpeed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ceilingFan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.high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prevSpeed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CeilingFan.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ceilingFan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.high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prevSpeed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CeilingFan.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MEDIUM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ceilingFan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.medium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prevSpeed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CeilingFan.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ceilingFan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.low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prevSpeed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CeilingFan.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ceilingFan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.off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D2C8-C06D-4718-84E1-CAB6A97F79D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01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Программирование пульта управления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1806" y="1825625"/>
            <a:ext cx="5588388" cy="4351338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D2C8-C06D-4718-84E1-CAB6A97F79D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760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056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6754" y="618309"/>
            <a:ext cx="7149738" cy="58169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RemoteLoaderWithFan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RemoteControlWithUndo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remoteControl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RemoteControlWithUndo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CeilingFan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ceilingFan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CeilingFan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Living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room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CeilingFanHighCommand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ceilingFanHigh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CeilingFanHighCommand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ceilingFan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CeilingFanLowCommand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ceilingFanLow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CeilingFanLowCommand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ceilingFan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CeilingFanMediumCommand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ceilingFanMedium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CeilingFanMediumCommand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ceilingFan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CeilingFanOffCommand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ceilingFanOff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CeilingFanOffCommand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ceilingFan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remoteControl.setCommand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ceilingFanLow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ceilingFanOff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remoteControl.setCommand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ceilingFanMedium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ceilingFanOff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remoteControl.setCommand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ceilingFanHigh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ceilingFanOff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remoteControl.onButtonWasPushed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remoteControl.offButtonWasPushed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remoteControl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remoteControl.undoButtonWasPushed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remoteControl.onButtonWasPushed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remoteControl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remoteControl.undoButtonWasPushed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149738" y="618309"/>
            <a:ext cx="512064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 smtClean="0"/>
              <a:t>Living</a:t>
            </a:r>
            <a:r>
              <a:rPr lang="ru-RU" sz="1400" dirty="0" smtClean="0"/>
              <a:t> </a:t>
            </a:r>
            <a:r>
              <a:rPr lang="ru-RU" sz="1400" dirty="0" err="1" smtClean="0"/>
              <a:t>room</a:t>
            </a:r>
            <a:r>
              <a:rPr lang="ru-RU" sz="1400" dirty="0" smtClean="0"/>
              <a:t> </a:t>
            </a:r>
            <a:r>
              <a:rPr lang="ru-RU" sz="1400" dirty="0" err="1" smtClean="0"/>
              <a:t>ceiling</a:t>
            </a:r>
            <a:r>
              <a:rPr lang="ru-RU" sz="1400" dirty="0" smtClean="0"/>
              <a:t> </a:t>
            </a:r>
            <a:r>
              <a:rPr lang="ru-RU" sz="1400" dirty="0" err="1" smtClean="0"/>
              <a:t>fan</a:t>
            </a:r>
            <a:r>
              <a:rPr lang="ru-RU" sz="1400" dirty="0" smtClean="0"/>
              <a:t> </a:t>
            </a:r>
            <a:r>
              <a:rPr lang="ru-RU" sz="1400" dirty="0" err="1" smtClean="0"/>
              <a:t>is</a:t>
            </a:r>
            <a:r>
              <a:rPr lang="ru-RU" sz="1400" dirty="0" smtClean="0"/>
              <a:t> </a:t>
            </a:r>
            <a:r>
              <a:rPr lang="ru-RU" sz="1400" dirty="0" err="1" smtClean="0"/>
              <a:t>on</a:t>
            </a:r>
            <a:r>
              <a:rPr lang="ru-RU" sz="1400" dirty="0" smtClean="0"/>
              <a:t> </a:t>
            </a:r>
            <a:r>
              <a:rPr lang="ru-RU" sz="1400" dirty="0" err="1" smtClean="0"/>
              <a:t>medium</a:t>
            </a:r>
            <a:endParaRPr lang="ru-RU" sz="1400" dirty="0" smtClean="0"/>
          </a:p>
          <a:p>
            <a:r>
              <a:rPr lang="ru-RU" sz="1400" dirty="0" err="1" smtClean="0"/>
              <a:t>Living</a:t>
            </a:r>
            <a:r>
              <a:rPr lang="ru-RU" sz="1400" dirty="0" smtClean="0"/>
              <a:t> </a:t>
            </a:r>
            <a:r>
              <a:rPr lang="ru-RU" sz="1400" dirty="0" err="1" smtClean="0"/>
              <a:t>room</a:t>
            </a:r>
            <a:r>
              <a:rPr lang="ru-RU" sz="1400" dirty="0" smtClean="0"/>
              <a:t> </a:t>
            </a:r>
            <a:r>
              <a:rPr lang="ru-RU" sz="1400" dirty="0" err="1" smtClean="0"/>
              <a:t>ceiling</a:t>
            </a:r>
            <a:r>
              <a:rPr lang="ru-RU" sz="1400" dirty="0" smtClean="0"/>
              <a:t> </a:t>
            </a:r>
            <a:r>
              <a:rPr lang="ru-RU" sz="1400" dirty="0" err="1" smtClean="0"/>
              <a:t>fan</a:t>
            </a:r>
            <a:r>
              <a:rPr lang="ru-RU" sz="1400" dirty="0" smtClean="0"/>
              <a:t> </a:t>
            </a:r>
            <a:r>
              <a:rPr lang="ru-RU" sz="1400" dirty="0" err="1" smtClean="0"/>
              <a:t>is</a:t>
            </a:r>
            <a:r>
              <a:rPr lang="ru-RU" sz="1400" dirty="0" smtClean="0"/>
              <a:t> </a:t>
            </a:r>
            <a:r>
              <a:rPr lang="ru-RU" sz="1400" dirty="0" err="1" smtClean="0"/>
              <a:t>off</a:t>
            </a:r>
            <a:endParaRPr lang="ru-RU" sz="1400" dirty="0" smtClean="0"/>
          </a:p>
          <a:p>
            <a:endParaRPr lang="ru-RU" sz="1400" dirty="0" smtClean="0"/>
          </a:p>
          <a:p>
            <a:r>
              <a:rPr lang="ru-RU" sz="1400" dirty="0" smtClean="0"/>
              <a:t>------ </a:t>
            </a:r>
            <a:r>
              <a:rPr lang="ru-RU" sz="1400" dirty="0" err="1" smtClean="0"/>
              <a:t>Remote</a:t>
            </a:r>
            <a:r>
              <a:rPr lang="ru-RU" sz="1400" dirty="0" smtClean="0"/>
              <a:t> </a:t>
            </a:r>
            <a:r>
              <a:rPr lang="ru-RU" sz="1400" dirty="0" err="1" smtClean="0"/>
              <a:t>Control</a:t>
            </a:r>
            <a:r>
              <a:rPr lang="ru-RU" sz="1400" dirty="0" smtClean="0"/>
              <a:t> ------</a:t>
            </a:r>
          </a:p>
          <a:p>
            <a:r>
              <a:rPr lang="ru-RU" sz="1400" dirty="0" smtClean="0"/>
              <a:t>[</a:t>
            </a:r>
            <a:r>
              <a:rPr lang="ru-RU" sz="1400" dirty="0" err="1" smtClean="0"/>
              <a:t>slot</a:t>
            </a:r>
            <a:r>
              <a:rPr lang="ru-RU" sz="1400" dirty="0" smtClean="0"/>
              <a:t> 0] </a:t>
            </a:r>
            <a:r>
              <a:rPr lang="ru-RU" sz="1400" dirty="0" err="1" smtClean="0"/>
              <a:t>CeilingFanLowCommand</a:t>
            </a:r>
            <a:r>
              <a:rPr lang="ru-RU" sz="1400" dirty="0" smtClean="0"/>
              <a:t>   </a:t>
            </a:r>
            <a:r>
              <a:rPr lang="ru-RU" sz="1400" dirty="0" err="1" smtClean="0"/>
              <a:t>CeilingFanOffCommand</a:t>
            </a:r>
            <a:endParaRPr lang="ru-RU" sz="1400" dirty="0" smtClean="0"/>
          </a:p>
          <a:p>
            <a:r>
              <a:rPr lang="ru-RU" sz="1400" dirty="0" smtClean="0"/>
              <a:t>[</a:t>
            </a:r>
            <a:r>
              <a:rPr lang="ru-RU" sz="1400" dirty="0" err="1" smtClean="0"/>
              <a:t>slot</a:t>
            </a:r>
            <a:r>
              <a:rPr lang="ru-RU" sz="1400" dirty="0" smtClean="0"/>
              <a:t> 1] </a:t>
            </a:r>
            <a:r>
              <a:rPr lang="ru-RU" sz="1400" dirty="0" err="1" smtClean="0"/>
              <a:t>CeilingFanMediumCommand</a:t>
            </a:r>
            <a:r>
              <a:rPr lang="ru-RU" sz="1400" dirty="0" smtClean="0"/>
              <a:t>   </a:t>
            </a:r>
            <a:r>
              <a:rPr lang="ru-RU" sz="1400" dirty="0" err="1" smtClean="0"/>
              <a:t>CeilingFanOffCommand</a:t>
            </a:r>
            <a:endParaRPr lang="ru-RU" sz="1400" dirty="0" smtClean="0"/>
          </a:p>
          <a:p>
            <a:r>
              <a:rPr lang="ru-RU" sz="1400" dirty="0" smtClean="0"/>
              <a:t>[</a:t>
            </a:r>
            <a:r>
              <a:rPr lang="ru-RU" sz="1400" dirty="0" err="1" smtClean="0"/>
              <a:t>slot</a:t>
            </a:r>
            <a:r>
              <a:rPr lang="ru-RU" sz="1400" dirty="0" smtClean="0"/>
              <a:t> 2] </a:t>
            </a:r>
            <a:r>
              <a:rPr lang="ru-RU" sz="1400" dirty="0" err="1" smtClean="0"/>
              <a:t>CeilingFanHighCommand</a:t>
            </a:r>
            <a:r>
              <a:rPr lang="ru-RU" sz="1400" dirty="0" smtClean="0"/>
              <a:t>   </a:t>
            </a:r>
            <a:r>
              <a:rPr lang="ru-RU" sz="1400" dirty="0" err="1" smtClean="0"/>
              <a:t>CeilingFanOffCommand</a:t>
            </a:r>
            <a:endParaRPr lang="ru-RU" sz="1400" dirty="0" smtClean="0"/>
          </a:p>
          <a:p>
            <a:r>
              <a:rPr lang="ru-RU" sz="1400" dirty="0" smtClean="0"/>
              <a:t>[</a:t>
            </a:r>
            <a:r>
              <a:rPr lang="ru-RU" sz="1400" dirty="0" err="1" smtClean="0"/>
              <a:t>slot</a:t>
            </a:r>
            <a:r>
              <a:rPr lang="ru-RU" sz="1400" dirty="0" smtClean="0"/>
              <a:t> 3] </a:t>
            </a:r>
            <a:r>
              <a:rPr lang="ru-RU" sz="1400" dirty="0" err="1" smtClean="0"/>
              <a:t>NoCommand</a:t>
            </a:r>
            <a:r>
              <a:rPr lang="ru-RU" sz="1400" dirty="0" smtClean="0"/>
              <a:t>   </a:t>
            </a:r>
            <a:r>
              <a:rPr lang="ru-RU" sz="1400" dirty="0" err="1" smtClean="0"/>
              <a:t>NoCommand</a:t>
            </a:r>
            <a:endParaRPr lang="ru-RU" sz="1400" dirty="0" smtClean="0"/>
          </a:p>
          <a:p>
            <a:r>
              <a:rPr lang="ru-RU" sz="1400" dirty="0" smtClean="0"/>
              <a:t>[</a:t>
            </a:r>
            <a:r>
              <a:rPr lang="ru-RU" sz="1400" dirty="0" err="1" smtClean="0"/>
              <a:t>slot</a:t>
            </a:r>
            <a:r>
              <a:rPr lang="ru-RU" sz="1400" dirty="0" smtClean="0"/>
              <a:t> 4] </a:t>
            </a:r>
            <a:r>
              <a:rPr lang="ru-RU" sz="1400" dirty="0" err="1" smtClean="0"/>
              <a:t>NoCommand</a:t>
            </a:r>
            <a:r>
              <a:rPr lang="ru-RU" sz="1400" dirty="0" smtClean="0"/>
              <a:t>   </a:t>
            </a:r>
            <a:r>
              <a:rPr lang="ru-RU" sz="1400" dirty="0" err="1" smtClean="0"/>
              <a:t>NoCommand</a:t>
            </a:r>
            <a:endParaRPr lang="ru-RU" sz="1400" dirty="0" smtClean="0"/>
          </a:p>
          <a:p>
            <a:r>
              <a:rPr lang="ru-RU" sz="1400" dirty="0" smtClean="0"/>
              <a:t>[</a:t>
            </a:r>
            <a:r>
              <a:rPr lang="ru-RU" sz="1400" dirty="0" err="1" smtClean="0"/>
              <a:t>slot</a:t>
            </a:r>
            <a:r>
              <a:rPr lang="ru-RU" sz="1400" dirty="0" smtClean="0"/>
              <a:t> 5] </a:t>
            </a:r>
            <a:r>
              <a:rPr lang="ru-RU" sz="1400" dirty="0" err="1" smtClean="0"/>
              <a:t>NoCommand</a:t>
            </a:r>
            <a:r>
              <a:rPr lang="ru-RU" sz="1400" dirty="0" smtClean="0"/>
              <a:t>   </a:t>
            </a:r>
            <a:r>
              <a:rPr lang="ru-RU" sz="1400" dirty="0" err="1" smtClean="0"/>
              <a:t>NoCommand</a:t>
            </a:r>
            <a:endParaRPr lang="ru-RU" sz="1400" dirty="0" smtClean="0"/>
          </a:p>
          <a:p>
            <a:r>
              <a:rPr lang="ru-RU" sz="1400" dirty="0" smtClean="0"/>
              <a:t>[</a:t>
            </a:r>
            <a:r>
              <a:rPr lang="ru-RU" sz="1400" dirty="0" err="1" smtClean="0"/>
              <a:t>slot</a:t>
            </a:r>
            <a:r>
              <a:rPr lang="ru-RU" sz="1400" dirty="0" smtClean="0"/>
              <a:t> 6] </a:t>
            </a:r>
            <a:r>
              <a:rPr lang="ru-RU" sz="1400" dirty="0" err="1" smtClean="0"/>
              <a:t>NoCommand</a:t>
            </a:r>
            <a:r>
              <a:rPr lang="ru-RU" sz="1400" dirty="0" smtClean="0"/>
              <a:t>   </a:t>
            </a:r>
            <a:r>
              <a:rPr lang="ru-RU" sz="1400" dirty="0" err="1" smtClean="0"/>
              <a:t>NoCommand</a:t>
            </a:r>
            <a:endParaRPr lang="ru-RU" sz="1400" dirty="0" smtClean="0"/>
          </a:p>
          <a:p>
            <a:r>
              <a:rPr lang="ru-RU" sz="1400" dirty="0" smtClean="0"/>
              <a:t>[</a:t>
            </a:r>
            <a:r>
              <a:rPr lang="ru-RU" sz="1400" dirty="0" err="1" smtClean="0"/>
              <a:t>undoCommand</a:t>
            </a:r>
            <a:r>
              <a:rPr lang="ru-RU" sz="1400" dirty="0" smtClean="0"/>
              <a:t>] </a:t>
            </a:r>
            <a:r>
              <a:rPr lang="ru-RU" sz="1400" dirty="0" err="1" smtClean="0"/>
              <a:t>CeilingFanOffCommand</a:t>
            </a:r>
            <a:endParaRPr lang="ru-RU" sz="1400" dirty="0" smtClean="0"/>
          </a:p>
          <a:p>
            <a:endParaRPr lang="ru-RU" sz="1400" dirty="0" smtClean="0"/>
          </a:p>
          <a:p>
            <a:r>
              <a:rPr lang="ru-RU" sz="1400" dirty="0" err="1" smtClean="0"/>
              <a:t>Living</a:t>
            </a:r>
            <a:r>
              <a:rPr lang="ru-RU" sz="1400" dirty="0" smtClean="0"/>
              <a:t> </a:t>
            </a:r>
            <a:r>
              <a:rPr lang="ru-RU" sz="1400" dirty="0" err="1" smtClean="0"/>
              <a:t>room</a:t>
            </a:r>
            <a:r>
              <a:rPr lang="ru-RU" sz="1400" dirty="0" smtClean="0"/>
              <a:t> </a:t>
            </a:r>
            <a:r>
              <a:rPr lang="ru-RU" sz="1400" dirty="0" err="1" smtClean="0"/>
              <a:t>ceiling</a:t>
            </a:r>
            <a:r>
              <a:rPr lang="ru-RU" sz="1400" dirty="0" smtClean="0"/>
              <a:t> </a:t>
            </a:r>
            <a:r>
              <a:rPr lang="ru-RU" sz="1400" dirty="0" err="1" smtClean="0"/>
              <a:t>fan</a:t>
            </a:r>
            <a:r>
              <a:rPr lang="ru-RU" sz="1400" dirty="0" smtClean="0"/>
              <a:t> </a:t>
            </a:r>
            <a:r>
              <a:rPr lang="ru-RU" sz="1400" dirty="0" err="1" smtClean="0"/>
              <a:t>is</a:t>
            </a:r>
            <a:r>
              <a:rPr lang="ru-RU" sz="1400" dirty="0" smtClean="0"/>
              <a:t> </a:t>
            </a:r>
            <a:r>
              <a:rPr lang="ru-RU" sz="1400" dirty="0" err="1" smtClean="0"/>
              <a:t>on</a:t>
            </a:r>
            <a:r>
              <a:rPr lang="ru-RU" sz="1400" dirty="0" smtClean="0"/>
              <a:t> </a:t>
            </a:r>
            <a:r>
              <a:rPr lang="ru-RU" sz="1400" dirty="0" err="1" smtClean="0"/>
              <a:t>medium</a:t>
            </a:r>
            <a:endParaRPr lang="ru-RU" sz="1400" dirty="0" smtClean="0"/>
          </a:p>
          <a:p>
            <a:r>
              <a:rPr lang="ru-RU" sz="1400" dirty="0" err="1" smtClean="0"/>
              <a:t>Living</a:t>
            </a:r>
            <a:r>
              <a:rPr lang="ru-RU" sz="1400" dirty="0" smtClean="0"/>
              <a:t> </a:t>
            </a:r>
            <a:r>
              <a:rPr lang="ru-RU" sz="1400" dirty="0" err="1" smtClean="0"/>
              <a:t>room</a:t>
            </a:r>
            <a:r>
              <a:rPr lang="ru-RU" sz="1400" dirty="0" smtClean="0"/>
              <a:t> </a:t>
            </a:r>
            <a:r>
              <a:rPr lang="ru-RU" sz="1400" dirty="0" err="1" smtClean="0"/>
              <a:t>ceiling</a:t>
            </a:r>
            <a:r>
              <a:rPr lang="ru-RU" sz="1400" dirty="0" smtClean="0"/>
              <a:t> </a:t>
            </a:r>
            <a:r>
              <a:rPr lang="ru-RU" sz="1400" dirty="0" err="1" smtClean="0"/>
              <a:t>fan</a:t>
            </a:r>
            <a:r>
              <a:rPr lang="ru-RU" sz="1400" dirty="0" smtClean="0"/>
              <a:t> </a:t>
            </a:r>
            <a:r>
              <a:rPr lang="ru-RU" sz="1400" dirty="0" err="1" smtClean="0"/>
              <a:t>is</a:t>
            </a:r>
            <a:r>
              <a:rPr lang="ru-RU" sz="1400" dirty="0" smtClean="0"/>
              <a:t> </a:t>
            </a:r>
            <a:r>
              <a:rPr lang="ru-RU" sz="1400" dirty="0" err="1" smtClean="0"/>
              <a:t>on</a:t>
            </a:r>
            <a:r>
              <a:rPr lang="ru-RU" sz="1400" dirty="0" smtClean="0"/>
              <a:t> </a:t>
            </a:r>
            <a:r>
              <a:rPr lang="ru-RU" sz="1400" dirty="0" err="1" smtClean="0"/>
              <a:t>high</a:t>
            </a:r>
            <a:endParaRPr lang="ru-RU" sz="1400" dirty="0" smtClean="0"/>
          </a:p>
          <a:p>
            <a:endParaRPr lang="ru-RU" sz="1400" dirty="0" smtClean="0"/>
          </a:p>
          <a:p>
            <a:r>
              <a:rPr lang="ru-RU" sz="1400" dirty="0" smtClean="0"/>
              <a:t>------ </a:t>
            </a:r>
            <a:r>
              <a:rPr lang="ru-RU" sz="1400" dirty="0" err="1" smtClean="0"/>
              <a:t>Remote</a:t>
            </a:r>
            <a:r>
              <a:rPr lang="ru-RU" sz="1400" dirty="0" smtClean="0"/>
              <a:t> </a:t>
            </a:r>
            <a:r>
              <a:rPr lang="ru-RU" sz="1400" dirty="0" err="1" smtClean="0"/>
              <a:t>Control</a:t>
            </a:r>
            <a:r>
              <a:rPr lang="ru-RU" sz="1400" dirty="0" smtClean="0"/>
              <a:t> ------</a:t>
            </a:r>
          </a:p>
          <a:p>
            <a:r>
              <a:rPr lang="ru-RU" sz="1400" dirty="0" smtClean="0"/>
              <a:t>[</a:t>
            </a:r>
            <a:r>
              <a:rPr lang="ru-RU" sz="1400" dirty="0" err="1" smtClean="0"/>
              <a:t>slot</a:t>
            </a:r>
            <a:r>
              <a:rPr lang="ru-RU" sz="1400" dirty="0" smtClean="0"/>
              <a:t> 0] </a:t>
            </a:r>
            <a:r>
              <a:rPr lang="ru-RU" sz="1400" dirty="0" err="1" smtClean="0"/>
              <a:t>CeilingFanLowCommand</a:t>
            </a:r>
            <a:r>
              <a:rPr lang="ru-RU" sz="1400" dirty="0" smtClean="0"/>
              <a:t>   </a:t>
            </a:r>
            <a:r>
              <a:rPr lang="ru-RU" sz="1400" dirty="0" err="1" smtClean="0"/>
              <a:t>CeilingFanOffCommand</a:t>
            </a:r>
            <a:endParaRPr lang="ru-RU" sz="1400" dirty="0" smtClean="0"/>
          </a:p>
          <a:p>
            <a:r>
              <a:rPr lang="ru-RU" sz="1400" dirty="0" smtClean="0"/>
              <a:t>[</a:t>
            </a:r>
            <a:r>
              <a:rPr lang="ru-RU" sz="1400" dirty="0" err="1" smtClean="0"/>
              <a:t>slot</a:t>
            </a:r>
            <a:r>
              <a:rPr lang="ru-RU" sz="1400" dirty="0" smtClean="0"/>
              <a:t> 1] </a:t>
            </a:r>
            <a:r>
              <a:rPr lang="ru-RU" sz="1400" dirty="0" err="1" smtClean="0"/>
              <a:t>CeilingFanMediumCommand</a:t>
            </a:r>
            <a:r>
              <a:rPr lang="ru-RU" sz="1400" dirty="0" smtClean="0"/>
              <a:t>   </a:t>
            </a:r>
            <a:r>
              <a:rPr lang="ru-RU" sz="1400" dirty="0" err="1" smtClean="0"/>
              <a:t>CeilingFanOffCommand</a:t>
            </a:r>
            <a:endParaRPr lang="ru-RU" sz="1400" dirty="0" smtClean="0"/>
          </a:p>
          <a:p>
            <a:r>
              <a:rPr lang="ru-RU" sz="1400" dirty="0" smtClean="0"/>
              <a:t>[</a:t>
            </a:r>
            <a:r>
              <a:rPr lang="ru-RU" sz="1400" dirty="0" err="1" smtClean="0"/>
              <a:t>slot</a:t>
            </a:r>
            <a:r>
              <a:rPr lang="ru-RU" sz="1400" dirty="0" smtClean="0"/>
              <a:t> 2] </a:t>
            </a:r>
            <a:r>
              <a:rPr lang="ru-RU" sz="1400" dirty="0" err="1" smtClean="0"/>
              <a:t>CeilingFanHighCommand</a:t>
            </a:r>
            <a:r>
              <a:rPr lang="ru-RU" sz="1400" dirty="0" smtClean="0"/>
              <a:t>   </a:t>
            </a:r>
            <a:r>
              <a:rPr lang="ru-RU" sz="1400" dirty="0" err="1" smtClean="0"/>
              <a:t>CeilingFanOffCommand</a:t>
            </a:r>
            <a:endParaRPr lang="ru-RU" sz="1400" dirty="0" smtClean="0"/>
          </a:p>
          <a:p>
            <a:r>
              <a:rPr lang="ru-RU" sz="1400" dirty="0" smtClean="0"/>
              <a:t>[</a:t>
            </a:r>
            <a:r>
              <a:rPr lang="ru-RU" sz="1400" dirty="0" err="1" smtClean="0"/>
              <a:t>slot</a:t>
            </a:r>
            <a:r>
              <a:rPr lang="ru-RU" sz="1400" dirty="0" smtClean="0"/>
              <a:t> 3] </a:t>
            </a:r>
            <a:r>
              <a:rPr lang="ru-RU" sz="1400" dirty="0" err="1" smtClean="0"/>
              <a:t>NoCommand</a:t>
            </a:r>
            <a:r>
              <a:rPr lang="ru-RU" sz="1400" dirty="0" smtClean="0"/>
              <a:t>   </a:t>
            </a:r>
            <a:r>
              <a:rPr lang="ru-RU" sz="1400" dirty="0" err="1" smtClean="0"/>
              <a:t>NoCommand</a:t>
            </a:r>
            <a:endParaRPr lang="ru-RU" sz="1400" dirty="0" smtClean="0"/>
          </a:p>
          <a:p>
            <a:r>
              <a:rPr lang="ru-RU" sz="1400" dirty="0" smtClean="0"/>
              <a:t>[</a:t>
            </a:r>
            <a:r>
              <a:rPr lang="ru-RU" sz="1400" dirty="0" err="1" smtClean="0"/>
              <a:t>slot</a:t>
            </a:r>
            <a:r>
              <a:rPr lang="ru-RU" sz="1400" dirty="0" smtClean="0"/>
              <a:t> 4] </a:t>
            </a:r>
            <a:r>
              <a:rPr lang="ru-RU" sz="1400" dirty="0" err="1" smtClean="0"/>
              <a:t>NoCommand</a:t>
            </a:r>
            <a:r>
              <a:rPr lang="ru-RU" sz="1400" dirty="0" smtClean="0"/>
              <a:t>   </a:t>
            </a:r>
            <a:r>
              <a:rPr lang="ru-RU" sz="1400" dirty="0" err="1" smtClean="0"/>
              <a:t>NoCommand</a:t>
            </a:r>
            <a:endParaRPr lang="ru-RU" sz="1400" dirty="0" smtClean="0"/>
          </a:p>
          <a:p>
            <a:r>
              <a:rPr lang="ru-RU" sz="1400" dirty="0" smtClean="0"/>
              <a:t>[</a:t>
            </a:r>
            <a:r>
              <a:rPr lang="ru-RU" sz="1400" dirty="0" err="1" smtClean="0"/>
              <a:t>slot</a:t>
            </a:r>
            <a:r>
              <a:rPr lang="ru-RU" sz="1400" dirty="0" smtClean="0"/>
              <a:t> 5] </a:t>
            </a:r>
            <a:r>
              <a:rPr lang="ru-RU" sz="1400" dirty="0" err="1" smtClean="0"/>
              <a:t>NoCommand</a:t>
            </a:r>
            <a:r>
              <a:rPr lang="ru-RU" sz="1400" dirty="0" smtClean="0"/>
              <a:t>   </a:t>
            </a:r>
            <a:r>
              <a:rPr lang="ru-RU" sz="1400" dirty="0" err="1" smtClean="0"/>
              <a:t>NoCommand</a:t>
            </a:r>
            <a:endParaRPr lang="ru-RU" sz="1400" dirty="0" smtClean="0"/>
          </a:p>
          <a:p>
            <a:r>
              <a:rPr lang="ru-RU" sz="1400" dirty="0" smtClean="0"/>
              <a:t>[</a:t>
            </a:r>
            <a:r>
              <a:rPr lang="ru-RU" sz="1400" dirty="0" err="1" smtClean="0"/>
              <a:t>slot</a:t>
            </a:r>
            <a:r>
              <a:rPr lang="ru-RU" sz="1400" dirty="0" smtClean="0"/>
              <a:t> 6] </a:t>
            </a:r>
            <a:r>
              <a:rPr lang="ru-RU" sz="1400" dirty="0" err="1" smtClean="0"/>
              <a:t>NoCommand</a:t>
            </a:r>
            <a:r>
              <a:rPr lang="ru-RU" sz="1400" dirty="0" smtClean="0"/>
              <a:t>   </a:t>
            </a:r>
            <a:r>
              <a:rPr lang="ru-RU" sz="1400" dirty="0" err="1" smtClean="0"/>
              <a:t>NoCommand</a:t>
            </a:r>
            <a:endParaRPr lang="ru-RU" sz="1400" dirty="0" smtClean="0"/>
          </a:p>
          <a:p>
            <a:r>
              <a:rPr lang="ru-RU" sz="1400" dirty="0" smtClean="0"/>
              <a:t>[</a:t>
            </a:r>
            <a:r>
              <a:rPr lang="ru-RU" sz="1400" dirty="0" err="1" smtClean="0"/>
              <a:t>undoCommand</a:t>
            </a:r>
            <a:r>
              <a:rPr lang="ru-RU" sz="1400" dirty="0" smtClean="0"/>
              <a:t>] </a:t>
            </a:r>
            <a:r>
              <a:rPr lang="ru-RU" sz="1400" dirty="0" err="1" smtClean="0"/>
              <a:t>CeilingFanHighCommand</a:t>
            </a:r>
            <a:endParaRPr lang="ru-RU" sz="1400" dirty="0" smtClean="0"/>
          </a:p>
          <a:p>
            <a:endParaRPr lang="ru-RU" sz="1400" dirty="0" smtClean="0"/>
          </a:p>
          <a:p>
            <a:r>
              <a:rPr lang="ru-RU" sz="1400" dirty="0" err="1" smtClean="0"/>
              <a:t>Living</a:t>
            </a:r>
            <a:r>
              <a:rPr lang="ru-RU" sz="1400" dirty="0" smtClean="0"/>
              <a:t> </a:t>
            </a:r>
            <a:r>
              <a:rPr lang="ru-RU" sz="1400" dirty="0" err="1" smtClean="0"/>
              <a:t>room</a:t>
            </a:r>
            <a:r>
              <a:rPr lang="ru-RU" sz="1400" dirty="0" smtClean="0"/>
              <a:t> </a:t>
            </a:r>
            <a:r>
              <a:rPr lang="ru-RU" sz="1400" dirty="0" err="1" smtClean="0"/>
              <a:t>ceiling</a:t>
            </a:r>
            <a:r>
              <a:rPr lang="ru-RU" sz="1400" dirty="0" smtClean="0"/>
              <a:t> </a:t>
            </a:r>
            <a:r>
              <a:rPr lang="ru-RU" sz="1400" dirty="0" err="1" smtClean="0"/>
              <a:t>fan</a:t>
            </a:r>
            <a:r>
              <a:rPr lang="ru-RU" sz="1400" dirty="0" smtClean="0"/>
              <a:t> </a:t>
            </a:r>
            <a:r>
              <a:rPr lang="ru-RU" sz="1400" dirty="0" err="1" smtClean="0"/>
              <a:t>is</a:t>
            </a:r>
            <a:r>
              <a:rPr lang="ru-RU" sz="1400" dirty="0" smtClean="0"/>
              <a:t> </a:t>
            </a:r>
            <a:r>
              <a:rPr lang="ru-RU" sz="1400" dirty="0" err="1" smtClean="0"/>
              <a:t>on</a:t>
            </a:r>
            <a:r>
              <a:rPr lang="ru-RU" sz="1400" dirty="0" smtClean="0"/>
              <a:t> </a:t>
            </a:r>
            <a:r>
              <a:rPr lang="ru-RU" sz="1400" dirty="0" err="1" smtClean="0"/>
              <a:t>medium</a:t>
            </a:r>
            <a:endParaRPr lang="ru-RU" sz="14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D2C8-C06D-4718-84E1-CAB6A97F79D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38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Классы управления устройствами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9533" y="1460497"/>
            <a:ext cx="6292934" cy="4873221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D2C8-C06D-4718-84E1-CAB6A97F79D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8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Реализация интерфейса </a:t>
            </a:r>
            <a:r>
              <a:rPr lang="en-US" dirty="0" smtClean="0"/>
              <a:t>Command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Реализация команды для включения света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30085" y="2536448"/>
            <a:ext cx="3820886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582195" y="2536448"/>
            <a:ext cx="5477692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LigthOnCommand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Ligth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ligth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LigthOnCommand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Ligth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ligth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ligth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ligth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ligth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D2C8-C06D-4718-84E1-CAB6A97F79D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19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Использование объекта команды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274424" y="2090172"/>
            <a:ext cx="550272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SimpleRemoteControl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slot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SimpleRemoteControl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setCommand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slot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buttonWathPressed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slot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.execute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D2C8-C06D-4718-84E1-CAB6A97F79D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97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2737" y="3337965"/>
            <a:ext cx="3193869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72737" y="4236579"/>
            <a:ext cx="4763589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LigthOnCommand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LigthOnCommand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ligth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ligth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220097" y="1506022"/>
            <a:ext cx="4508863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altLang="ru-RU" sz="12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SimpleRemoteControl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slot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SimpleRemoteControl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(){}</a:t>
            </a:r>
            <a:b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setCommand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slot</a:t>
            </a:r>
            <a:r>
              <a:rPr lang="ru-RU" altLang="ru-RU" sz="12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buttonWathPressed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slot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.execute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200" dirty="0"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442857" y="3984296"/>
            <a:ext cx="6670765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Solution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SimpleRemoteControl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remoteControl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SimpleRemoteControl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LigthOnCommand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ligthOn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LigthOnCommand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remoteControl.setCommand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ligthOn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remoteControl.buttonWathPressed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561217" y="6107954"/>
            <a:ext cx="1133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Light</a:t>
            </a:r>
            <a:r>
              <a:rPr lang="ru-RU" dirty="0" smtClean="0"/>
              <a:t> </a:t>
            </a:r>
            <a:r>
              <a:rPr lang="ru-RU" dirty="0" err="1" smtClean="0"/>
              <a:t>is</a:t>
            </a:r>
            <a:r>
              <a:rPr lang="ru-RU" dirty="0" smtClean="0"/>
              <a:t> </a:t>
            </a:r>
            <a:r>
              <a:rPr lang="ru-RU" dirty="0" err="1" smtClean="0"/>
              <a:t>on</a:t>
            </a:r>
            <a:endParaRPr lang="ru-RU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72737" y="1516022"/>
            <a:ext cx="4500154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D2C8-C06D-4718-84E1-CAB6A97F79D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9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85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Добавление еще одного устройства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297" y="993973"/>
            <a:ext cx="5514703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GarageDoor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door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door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door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stopped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garage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lightOff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garage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4225627"/>
            <a:ext cx="5257800" cy="21236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GarageDoorOpenCommand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GarageDoor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garageDoor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GarageDoorOpenCommand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GarageDoor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garageDoor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garageDoor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garageDoor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garageDoor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.up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230984" y="993973"/>
            <a:ext cx="5734594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Solution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SimpleRemoteControl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remoteControl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SimpleRemoteControl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LigthOnCommand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ligthOn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LigthOnCommand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GarageDoor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garageDoor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GarageDoor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GarageDoorOpenCommand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garageOpen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GarageDoorOpenCommand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garageDoor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remoteControl.setCommand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ligthOn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remoteControl.buttonWasPressed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remoteControl.setCommand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garageOpen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remoteControl.buttonWasPressed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955279" y="4811608"/>
            <a:ext cx="1793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Light</a:t>
            </a:r>
            <a:r>
              <a:rPr lang="ru-RU" dirty="0" smtClean="0"/>
              <a:t> </a:t>
            </a:r>
            <a:r>
              <a:rPr lang="ru-RU" dirty="0" err="1" smtClean="0"/>
              <a:t>is</a:t>
            </a:r>
            <a:r>
              <a:rPr lang="ru-RU" dirty="0" smtClean="0"/>
              <a:t> </a:t>
            </a:r>
            <a:r>
              <a:rPr lang="ru-RU" dirty="0" err="1" smtClean="0"/>
              <a:t>on</a:t>
            </a:r>
            <a:endParaRPr lang="ru-RU" dirty="0" smtClean="0"/>
          </a:p>
          <a:p>
            <a:r>
              <a:rPr lang="ru-RU" dirty="0" err="1" smtClean="0"/>
              <a:t>The</a:t>
            </a:r>
            <a:r>
              <a:rPr lang="ru-RU" dirty="0" smtClean="0"/>
              <a:t> </a:t>
            </a:r>
            <a:r>
              <a:rPr lang="ru-RU" dirty="0" err="1" smtClean="0"/>
              <a:t>door</a:t>
            </a:r>
            <a:r>
              <a:rPr lang="ru-RU" dirty="0" smtClean="0"/>
              <a:t> </a:t>
            </a:r>
            <a:r>
              <a:rPr lang="ru-RU" dirty="0" err="1" smtClean="0"/>
              <a:t>is</a:t>
            </a:r>
            <a:r>
              <a:rPr lang="ru-RU" dirty="0" smtClean="0"/>
              <a:t> </a:t>
            </a:r>
            <a:r>
              <a:rPr lang="ru-RU" dirty="0" err="1" smtClean="0"/>
              <a:t>up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D2C8-C06D-4718-84E1-CAB6A97F79D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140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6120"/>
            <a:ext cx="10515600" cy="40993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Определение паттерна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4158" y="635113"/>
            <a:ext cx="5819775" cy="15811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5319"/>
            <a:ext cx="11630025" cy="463867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D2C8-C06D-4718-84E1-CAB6A97F79D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83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824"/>
          </a:xfrm>
        </p:spPr>
        <p:txBody>
          <a:bodyPr/>
          <a:lstStyle/>
          <a:p>
            <a:pPr algn="ctr"/>
            <a:r>
              <a:rPr lang="ru-RU" dirty="0" smtClean="0"/>
              <a:t>Связывание команд с ячейками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8981" y="1442194"/>
            <a:ext cx="5554037" cy="482185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D2C8-C06D-4718-84E1-CAB6A97F79D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2903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630</Words>
  <Application>Microsoft Office PowerPoint</Application>
  <PresentationFormat>Широкоэкранный</PresentationFormat>
  <Paragraphs>155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Тема Office</vt:lpstr>
      <vt:lpstr>Паттерны проектирования</vt:lpstr>
      <vt:lpstr>Программирование пульта управления</vt:lpstr>
      <vt:lpstr>Классы управления устройствами</vt:lpstr>
      <vt:lpstr>Реализация интерфейса Command. Реализация команды для включения света</vt:lpstr>
      <vt:lpstr>Использование объекта команды</vt:lpstr>
      <vt:lpstr>Тестирование</vt:lpstr>
      <vt:lpstr>Добавление еще одного устройства</vt:lpstr>
      <vt:lpstr>Определение паттерна</vt:lpstr>
      <vt:lpstr>Связывание команд с ячейками</vt:lpstr>
      <vt:lpstr>Реализация пульта</vt:lpstr>
      <vt:lpstr>Реализация команд для класса Light</vt:lpstr>
      <vt:lpstr>Реализация команд для класса Stereo</vt:lpstr>
      <vt:lpstr>Тестирование кода</vt:lpstr>
      <vt:lpstr>Объект noCommand</vt:lpstr>
      <vt:lpstr>Архитектура</vt:lpstr>
      <vt:lpstr>Механизм отмены</vt:lpstr>
      <vt:lpstr>Изменения в RemoteControl</vt:lpstr>
      <vt:lpstr>Тестирование кнопки отмены</vt:lpstr>
      <vt:lpstr>Реализация отмены с состоянием</vt:lpstr>
      <vt:lpstr>Тестирование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>Ольга А.</dc:creator>
  <cp:lastModifiedBy>Ольга А.</cp:lastModifiedBy>
  <cp:revision>17</cp:revision>
  <dcterms:created xsi:type="dcterms:W3CDTF">2019-09-18T12:45:24Z</dcterms:created>
  <dcterms:modified xsi:type="dcterms:W3CDTF">2019-09-19T13:02:21Z</dcterms:modified>
</cp:coreProperties>
</file>