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3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4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3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0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2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E42C-2DC3-4A42-9BDB-B55BA3960CEF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3BD1-1409-4B78-91BD-CD2C77A1E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адаптера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2134394"/>
            <a:ext cx="8972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Объектно-ориентированные адаптеры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62" y="1524000"/>
            <a:ext cx="4638675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90" y="3669030"/>
            <a:ext cx="5457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pPr algn="ctr"/>
            <a:r>
              <a:rPr lang="ru-RU" dirty="0" smtClean="0"/>
              <a:t>Утки - индюки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7869" y="1271452"/>
            <a:ext cx="294132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7869" y="2646385"/>
            <a:ext cx="482237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4935" y="1271452"/>
            <a:ext cx="357051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2538663"/>
            <a:ext cx="57128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WildTurkey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Gobble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gobble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698"/>
          </a:xfrm>
        </p:spPr>
        <p:txBody>
          <a:bodyPr/>
          <a:lstStyle/>
          <a:p>
            <a:pPr algn="ctr"/>
            <a:r>
              <a:rPr lang="ru-RU" dirty="0" smtClean="0"/>
              <a:t>Адаптер индюка к утке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15640" y="1551362"/>
            <a:ext cx="563226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7938" y="1280448"/>
            <a:ext cx="641393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MallardDuck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WildTurkey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WildTurkey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turkey.goggle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turkey.fly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turkeyAdapter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duck.fly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69777" y="1450915"/>
            <a:ext cx="3884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turkey</a:t>
            </a:r>
            <a:r>
              <a:rPr lang="ru-RU" dirty="0" smtClean="0"/>
              <a:t> </a:t>
            </a:r>
            <a:r>
              <a:rPr lang="ru-RU" dirty="0" err="1" smtClean="0"/>
              <a:t>says</a:t>
            </a:r>
            <a:r>
              <a:rPr lang="ru-RU" dirty="0" smtClean="0"/>
              <a:t>...</a:t>
            </a:r>
          </a:p>
          <a:p>
            <a:r>
              <a:rPr lang="ru-RU" dirty="0" err="1" smtClean="0"/>
              <a:t>Gobble</a:t>
            </a:r>
            <a:r>
              <a:rPr lang="ru-RU" dirty="0" smtClean="0"/>
              <a:t> </a:t>
            </a:r>
            <a:r>
              <a:rPr lang="ru-RU" dirty="0" err="1" smtClean="0"/>
              <a:t>gobble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Duck</a:t>
            </a:r>
            <a:r>
              <a:rPr lang="ru-RU" dirty="0" smtClean="0"/>
              <a:t> </a:t>
            </a:r>
            <a:r>
              <a:rPr lang="ru-RU" dirty="0" err="1" smtClean="0"/>
              <a:t>says</a:t>
            </a:r>
            <a:r>
              <a:rPr lang="ru-RU" dirty="0" smtClean="0"/>
              <a:t>...</a:t>
            </a:r>
          </a:p>
          <a:p>
            <a:r>
              <a:rPr lang="ru-RU" dirty="0" err="1" smtClean="0"/>
              <a:t>Quack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TurkeyAdapter</a:t>
            </a:r>
            <a:r>
              <a:rPr lang="ru-RU" dirty="0" smtClean="0"/>
              <a:t> </a:t>
            </a:r>
            <a:r>
              <a:rPr lang="ru-RU" dirty="0" err="1" smtClean="0"/>
              <a:t>says</a:t>
            </a:r>
            <a:r>
              <a:rPr lang="ru-RU" dirty="0" smtClean="0"/>
              <a:t>...</a:t>
            </a:r>
          </a:p>
          <a:p>
            <a:r>
              <a:rPr lang="ru-RU" dirty="0" err="1" smtClean="0"/>
              <a:t>Gobble</a:t>
            </a:r>
            <a:r>
              <a:rPr lang="ru-RU" dirty="0" smtClean="0"/>
              <a:t> </a:t>
            </a:r>
            <a:r>
              <a:rPr lang="ru-RU" dirty="0" err="1" smtClean="0"/>
              <a:t>gobble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 smtClean="0"/>
          </a:p>
          <a:p>
            <a:r>
              <a:rPr lang="ru-RU" dirty="0" err="1" smtClean="0"/>
              <a:t>I'm</a:t>
            </a:r>
            <a:r>
              <a:rPr lang="ru-RU" dirty="0" smtClean="0"/>
              <a:t> </a:t>
            </a:r>
            <a:r>
              <a:rPr lang="ru-RU" dirty="0" err="1" smtClean="0"/>
              <a:t>flying</a:t>
            </a:r>
            <a:r>
              <a:rPr lang="ru-RU" dirty="0" smtClean="0"/>
              <a:t> a 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9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ru-RU" dirty="0" smtClean="0"/>
              <a:t>Определение паттерна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87" y="1339873"/>
            <a:ext cx="7058025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3178039"/>
            <a:ext cx="7658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9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Паттерны проектирования</vt:lpstr>
      <vt:lpstr>Пример адаптера</vt:lpstr>
      <vt:lpstr>Объектно-ориентированные адаптеры</vt:lpstr>
      <vt:lpstr>Утки - индюки</vt:lpstr>
      <vt:lpstr>Адаптер индюка к утке</vt:lpstr>
      <vt:lpstr>Тестирование</vt:lpstr>
      <vt:lpstr>Определение паттерна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4</cp:revision>
  <dcterms:created xsi:type="dcterms:W3CDTF">2019-10-31T18:36:46Z</dcterms:created>
  <dcterms:modified xsi:type="dcterms:W3CDTF">2019-10-31T19:19:22Z</dcterms:modified>
</cp:coreProperties>
</file>