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1653-5482-460B-9FBF-45FDDC509B6B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93E7-24EE-432E-A154-25896524B2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44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1653-5482-460B-9FBF-45FDDC509B6B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93E7-24EE-432E-A154-25896524B2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12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1653-5482-460B-9FBF-45FDDC509B6B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93E7-24EE-432E-A154-25896524B2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94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1653-5482-460B-9FBF-45FDDC509B6B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93E7-24EE-432E-A154-25896524B2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906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1653-5482-460B-9FBF-45FDDC509B6B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93E7-24EE-432E-A154-25896524B2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52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1653-5482-460B-9FBF-45FDDC509B6B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93E7-24EE-432E-A154-25896524B2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27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1653-5482-460B-9FBF-45FDDC509B6B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93E7-24EE-432E-A154-25896524B2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37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1653-5482-460B-9FBF-45FDDC509B6B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93E7-24EE-432E-A154-25896524B2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42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1653-5482-460B-9FBF-45FDDC509B6B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93E7-24EE-432E-A154-25896524B2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67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1653-5482-460B-9FBF-45FDDC509B6B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93E7-24EE-432E-A154-25896524B2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62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1653-5482-460B-9FBF-45FDDC509B6B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93E7-24EE-432E-A154-25896524B2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2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01653-5482-460B-9FBF-45FDDC509B6B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93E7-24EE-432E-A154-25896524B2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4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Паттерны проектирования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Итератор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4524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4405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Изменение кода </a:t>
            </a:r>
            <a:r>
              <a:rPr lang="en-US" dirty="0" smtClean="0"/>
              <a:t>Waitress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640874" y="1394255"/>
            <a:ext cx="7250703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Waitress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PancakeHouseMenu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pancakeHouseMenu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DinerMenu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dinerMenu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Waitress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PancakeHouseMenu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pancakeHouseMenu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DinerMenu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dinerMenu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pancakeHouseMenu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pancakeHouseMenu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dinerMenu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dinerMenu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printMenu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pancakeIterator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pancakeHouseMenu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.createIterator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dinnerIterator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dinerMenu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.createIterator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"MENU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-----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BREAKFAST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printMenu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pancakeIterator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LUNCH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printMenu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dinnerIterator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printMenu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iterator.hasNext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iterator.next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menuItem.getName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menuItem.getPrice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__ 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menuItem.getDescription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629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698"/>
          </a:xfrm>
        </p:spPr>
        <p:txBody>
          <a:bodyPr/>
          <a:lstStyle/>
          <a:p>
            <a:pPr algn="ctr"/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46514" y="1140825"/>
            <a:ext cx="8098971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Solution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PancakeHouseMenu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pancakeHouseMenu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PancakeHouseMenu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DinerMenu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dinerMenu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DinerMenu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Waitress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waitress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Waitress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pancakeHouseMenu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dinerMenu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waitress.printMenu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943498" y="3525190"/>
            <a:ext cx="6096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/>
              <a:t>MENU</a:t>
            </a:r>
          </a:p>
          <a:p>
            <a:r>
              <a:rPr lang="ru-RU" sz="1400" dirty="0"/>
              <a:t>-----</a:t>
            </a:r>
          </a:p>
          <a:p>
            <a:r>
              <a:rPr lang="ru-RU" sz="1400" dirty="0"/>
              <a:t>BREAKFAST</a:t>
            </a:r>
          </a:p>
          <a:p>
            <a:r>
              <a:rPr lang="ru-RU" sz="1400" dirty="0" err="1"/>
              <a:t>Simple</a:t>
            </a:r>
            <a:r>
              <a:rPr lang="ru-RU" sz="1400" dirty="0"/>
              <a:t> </a:t>
            </a:r>
            <a:r>
              <a:rPr lang="ru-RU" sz="1400" dirty="0" err="1"/>
              <a:t>Breakfast</a:t>
            </a:r>
            <a:r>
              <a:rPr lang="ru-RU" sz="1400" dirty="0"/>
              <a:t>, 2.99 __ </a:t>
            </a:r>
            <a:r>
              <a:rPr lang="ru-RU" sz="1400" dirty="0" err="1"/>
              <a:t>Pancakes</a:t>
            </a:r>
            <a:r>
              <a:rPr lang="ru-RU" sz="1400" dirty="0"/>
              <a:t> </a:t>
            </a:r>
            <a:r>
              <a:rPr lang="ru-RU" sz="1400" dirty="0" err="1"/>
              <a:t>with</a:t>
            </a:r>
            <a:r>
              <a:rPr lang="ru-RU" sz="1400" dirty="0"/>
              <a:t> </a:t>
            </a:r>
            <a:r>
              <a:rPr lang="ru-RU" sz="1400" dirty="0" err="1"/>
              <a:t>eggs</a:t>
            </a:r>
            <a:r>
              <a:rPr lang="ru-RU" sz="1400" dirty="0"/>
              <a:t>, </a:t>
            </a:r>
            <a:r>
              <a:rPr lang="ru-RU" sz="1400" dirty="0" err="1"/>
              <a:t>and</a:t>
            </a:r>
            <a:r>
              <a:rPr lang="ru-RU" sz="1400" dirty="0"/>
              <a:t> </a:t>
            </a:r>
            <a:r>
              <a:rPr lang="ru-RU" sz="1400" dirty="0" err="1"/>
              <a:t>toast</a:t>
            </a:r>
            <a:endParaRPr lang="ru-RU" sz="1400" dirty="0"/>
          </a:p>
          <a:p>
            <a:r>
              <a:rPr lang="ru-RU" sz="1400" dirty="0" err="1"/>
              <a:t>Regular</a:t>
            </a:r>
            <a:r>
              <a:rPr lang="ru-RU" sz="1400" dirty="0"/>
              <a:t> </a:t>
            </a:r>
            <a:r>
              <a:rPr lang="ru-RU" sz="1400" dirty="0" err="1"/>
              <a:t>Breakfast</a:t>
            </a:r>
            <a:r>
              <a:rPr lang="ru-RU" sz="1400" dirty="0"/>
              <a:t>, 2.99 __ </a:t>
            </a:r>
            <a:r>
              <a:rPr lang="ru-RU" sz="1400" dirty="0" err="1"/>
              <a:t>Pancakes</a:t>
            </a:r>
            <a:r>
              <a:rPr lang="ru-RU" sz="1400" dirty="0"/>
              <a:t> </a:t>
            </a:r>
            <a:r>
              <a:rPr lang="ru-RU" sz="1400" dirty="0" err="1"/>
              <a:t>with</a:t>
            </a:r>
            <a:r>
              <a:rPr lang="ru-RU" sz="1400" dirty="0"/>
              <a:t> </a:t>
            </a:r>
            <a:r>
              <a:rPr lang="ru-RU" sz="1400" dirty="0" err="1"/>
              <a:t>fried</a:t>
            </a:r>
            <a:r>
              <a:rPr lang="ru-RU" sz="1400" dirty="0"/>
              <a:t> </a:t>
            </a:r>
            <a:r>
              <a:rPr lang="ru-RU" sz="1400" dirty="0" err="1"/>
              <a:t>eggs</a:t>
            </a:r>
            <a:r>
              <a:rPr lang="ru-RU" sz="1400" dirty="0"/>
              <a:t>, </a:t>
            </a:r>
            <a:r>
              <a:rPr lang="ru-RU" sz="1400" dirty="0" err="1"/>
              <a:t>sausage</a:t>
            </a:r>
            <a:endParaRPr lang="ru-RU" sz="1400" dirty="0"/>
          </a:p>
          <a:p>
            <a:r>
              <a:rPr lang="ru-RU" sz="1400" dirty="0" err="1"/>
              <a:t>Blueberry</a:t>
            </a:r>
            <a:r>
              <a:rPr lang="ru-RU" sz="1400" dirty="0"/>
              <a:t> </a:t>
            </a:r>
            <a:r>
              <a:rPr lang="ru-RU" sz="1400" dirty="0" err="1"/>
              <a:t>Pancakes</a:t>
            </a:r>
            <a:r>
              <a:rPr lang="ru-RU" sz="1400" dirty="0"/>
              <a:t>, 3.49 __ </a:t>
            </a:r>
            <a:r>
              <a:rPr lang="ru-RU" sz="1400" dirty="0" err="1"/>
              <a:t>Pancakes</a:t>
            </a:r>
            <a:r>
              <a:rPr lang="ru-RU" sz="1400" dirty="0"/>
              <a:t> </a:t>
            </a:r>
            <a:r>
              <a:rPr lang="ru-RU" sz="1400" dirty="0" err="1"/>
              <a:t>made</a:t>
            </a:r>
            <a:r>
              <a:rPr lang="ru-RU" sz="1400" dirty="0"/>
              <a:t> </a:t>
            </a:r>
            <a:r>
              <a:rPr lang="ru-RU" sz="1400" dirty="0" err="1"/>
              <a:t>with</a:t>
            </a:r>
            <a:r>
              <a:rPr lang="ru-RU" sz="1400" dirty="0"/>
              <a:t> </a:t>
            </a:r>
            <a:r>
              <a:rPr lang="ru-RU" sz="1400" dirty="0" err="1"/>
              <a:t>fresh</a:t>
            </a:r>
            <a:r>
              <a:rPr lang="ru-RU" sz="1400" dirty="0"/>
              <a:t> </a:t>
            </a:r>
            <a:r>
              <a:rPr lang="ru-RU" sz="1400" dirty="0" err="1"/>
              <a:t>blueberries</a:t>
            </a:r>
            <a:endParaRPr lang="ru-RU" sz="1400" dirty="0"/>
          </a:p>
          <a:p>
            <a:r>
              <a:rPr lang="ru-RU" sz="1400" dirty="0" err="1"/>
              <a:t>Waffles</a:t>
            </a:r>
            <a:r>
              <a:rPr lang="ru-RU" sz="1400" dirty="0"/>
              <a:t>, 3.59 __ </a:t>
            </a:r>
            <a:r>
              <a:rPr lang="ru-RU" sz="1400" dirty="0" err="1"/>
              <a:t>Waffles</a:t>
            </a:r>
            <a:r>
              <a:rPr lang="ru-RU" sz="1400" dirty="0"/>
              <a:t> </a:t>
            </a:r>
            <a:r>
              <a:rPr lang="ru-RU" sz="1400" dirty="0" err="1"/>
              <a:t>with</a:t>
            </a:r>
            <a:r>
              <a:rPr lang="ru-RU" sz="1400" dirty="0"/>
              <a:t> </a:t>
            </a:r>
            <a:r>
              <a:rPr lang="ru-RU" sz="1400" dirty="0" err="1"/>
              <a:t>strawberryes</a:t>
            </a:r>
            <a:endParaRPr lang="ru-RU" sz="1400" dirty="0"/>
          </a:p>
          <a:p>
            <a:endParaRPr lang="ru-RU" sz="1400" dirty="0"/>
          </a:p>
          <a:p>
            <a:r>
              <a:rPr lang="ru-RU" sz="1400" dirty="0"/>
              <a:t>LUNCH</a:t>
            </a:r>
          </a:p>
          <a:p>
            <a:r>
              <a:rPr lang="ru-RU" sz="1400" dirty="0" err="1"/>
              <a:t>Soup</a:t>
            </a:r>
            <a:r>
              <a:rPr lang="ru-RU" sz="1400" dirty="0"/>
              <a:t> </a:t>
            </a:r>
            <a:r>
              <a:rPr lang="ru-RU" sz="1400" dirty="0" err="1"/>
              <a:t>of</a:t>
            </a:r>
            <a:r>
              <a:rPr lang="ru-RU" sz="1400" dirty="0"/>
              <a:t> </a:t>
            </a:r>
            <a:r>
              <a:rPr lang="ru-RU" sz="1400" dirty="0" err="1"/>
              <a:t>the</a:t>
            </a:r>
            <a:r>
              <a:rPr lang="ru-RU" sz="1400" dirty="0"/>
              <a:t> </a:t>
            </a:r>
            <a:r>
              <a:rPr lang="ru-RU" sz="1400" dirty="0" err="1"/>
              <a:t>day</a:t>
            </a:r>
            <a:r>
              <a:rPr lang="ru-RU" sz="1400" dirty="0"/>
              <a:t>, 3.29 __ </a:t>
            </a:r>
            <a:r>
              <a:rPr lang="ru-RU" sz="1400" dirty="0" err="1"/>
              <a:t>Soup</a:t>
            </a:r>
            <a:r>
              <a:rPr lang="ru-RU" sz="1400" dirty="0"/>
              <a:t> </a:t>
            </a:r>
            <a:r>
              <a:rPr lang="ru-RU" sz="1400" dirty="0" err="1"/>
              <a:t>with</a:t>
            </a:r>
            <a:r>
              <a:rPr lang="ru-RU" sz="1400" dirty="0"/>
              <a:t> a </a:t>
            </a:r>
            <a:r>
              <a:rPr lang="ru-RU" sz="1400" dirty="0" err="1"/>
              <a:t>side</a:t>
            </a:r>
            <a:r>
              <a:rPr lang="ru-RU" sz="1400" dirty="0"/>
              <a:t> </a:t>
            </a:r>
            <a:r>
              <a:rPr lang="ru-RU" sz="1400" dirty="0" err="1"/>
              <a:t>of</a:t>
            </a:r>
            <a:r>
              <a:rPr lang="ru-RU" sz="1400" dirty="0"/>
              <a:t> </a:t>
            </a:r>
            <a:r>
              <a:rPr lang="ru-RU" sz="1400" dirty="0" err="1"/>
              <a:t>potato</a:t>
            </a:r>
            <a:r>
              <a:rPr lang="ru-RU" sz="1400" dirty="0"/>
              <a:t> </a:t>
            </a:r>
            <a:r>
              <a:rPr lang="ru-RU" sz="1400" dirty="0" err="1"/>
              <a:t>salad</a:t>
            </a:r>
            <a:endParaRPr lang="ru-RU" sz="1400" dirty="0"/>
          </a:p>
          <a:p>
            <a:r>
              <a:rPr lang="ru-RU" sz="1400" dirty="0" err="1"/>
              <a:t>Bacon</a:t>
            </a:r>
            <a:r>
              <a:rPr lang="ru-RU" sz="1400" dirty="0"/>
              <a:t>, 2.99 __ </a:t>
            </a:r>
            <a:r>
              <a:rPr lang="ru-RU" sz="1400" dirty="0" err="1"/>
              <a:t>Bacon</a:t>
            </a:r>
            <a:r>
              <a:rPr lang="ru-RU" sz="1400" dirty="0"/>
              <a:t> </a:t>
            </a:r>
            <a:r>
              <a:rPr lang="ru-RU" sz="1400" dirty="0" err="1"/>
              <a:t>with</a:t>
            </a:r>
            <a:r>
              <a:rPr lang="ru-RU" sz="1400" dirty="0"/>
              <a:t> </a:t>
            </a:r>
            <a:r>
              <a:rPr lang="ru-RU" sz="1400" dirty="0" err="1"/>
              <a:t>tomato</a:t>
            </a:r>
            <a:endParaRPr lang="ru-RU" sz="1400" dirty="0"/>
          </a:p>
          <a:p>
            <a:r>
              <a:rPr lang="ru-RU" sz="1400" dirty="0" err="1"/>
              <a:t>Vegeterian</a:t>
            </a:r>
            <a:r>
              <a:rPr lang="ru-RU" sz="1400" dirty="0"/>
              <a:t> </a:t>
            </a:r>
            <a:r>
              <a:rPr lang="ru-RU" sz="1400" dirty="0" err="1"/>
              <a:t>Bacon</a:t>
            </a:r>
            <a:r>
              <a:rPr lang="ru-RU" sz="1400" dirty="0"/>
              <a:t>, 2.99 __ </a:t>
            </a:r>
            <a:r>
              <a:rPr lang="ru-RU" sz="1400" dirty="0" err="1"/>
              <a:t>Soya</a:t>
            </a:r>
            <a:r>
              <a:rPr lang="ru-RU" sz="1400" dirty="0"/>
              <a:t> </a:t>
            </a:r>
            <a:r>
              <a:rPr lang="ru-RU" sz="1400" dirty="0" err="1"/>
              <a:t>becon</a:t>
            </a:r>
            <a:r>
              <a:rPr lang="ru-RU" sz="1400" dirty="0"/>
              <a:t> </a:t>
            </a:r>
            <a:r>
              <a:rPr lang="ru-RU" sz="1400" dirty="0" err="1"/>
              <a:t>with</a:t>
            </a:r>
            <a:r>
              <a:rPr lang="ru-RU" sz="1400" dirty="0"/>
              <a:t> </a:t>
            </a:r>
            <a:r>
              <a:rPr lang="ru-RU" sz="1400" dirty="0" err="1"/>
              <a:t>tomato</a:t>
            </a:r>
            <a:endParaRPr lang="ru-RU" sz="1400" dirty="0"/>
          </a:p>
          <a:p>
            <a:r>
              <a:rPr lang="ru-RU" sz="1400" dirty="0" err="1"/>
              <a:t>Hotdog</a:t>
            </a:r>
            <a:r>
              <a:rPr lang="ru-RU" sz="1400" dirty="0"/>
              <a:t>, 3.05 __ </a:t>
            </a:r>
            <a:r>
              <a:rPr lang="ru-RU" sz="1400" dirty="0" err="1"/>
              <a:t>Hotdog</a:t>
            </a:r>
            <a:r>
              <a:rPr lang="ru-RU" sz="1400" dirty="0"/>
              <a:t> </a:t>
            </a:r>
            <a:r>
              <a:rPr lang="ru-RU" sz="1400" dirty="0" err="1"/>
              <a:t>with</a:t>
            </a:r>
            <a:r>
              <a:rPr lang="ru-RU" sz="1400" dirty="0"/>
              <a:t> </a:t>
            </a:r>
            <a:r>
              <a:rPr lang="ru-RU" sz="1400" dirty="0" err="1"/>
              <a:t>onions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087222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Диаграмма классов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5885"/>
            <a:ext cx="10652694" cy="355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01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909"/>
          </a:xfrm>
        </p:spPr>
        <p:txBody>
          <a:bodyPr/>
          <a:lstStyle/>
          <a:p>
            <a:r>
              <a:rPr lang="ru-RU" dirty="0" smtClean="0"/>
              <a:t>Интеграция с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java.util.Iterator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16912" y="1788765"/>
            <a:ext cx="9958175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java.util.Iterator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PancakeHouseMenu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PancakeHouseMenu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addItem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Breakfast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Pancakes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eggs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2.99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addItem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Regular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Breakfast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Pancakes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fried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eggs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sausage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2.99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addItem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Blueberry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Pancakes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Pancakes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made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fresh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blueberries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3.49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addItem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Waffles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Waffles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strawberryes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3.59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addItem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vegeterian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vegeterian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menuItems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.iterator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036" y="1254034"/>
            <a:ext cx="2243546" cy="175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81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6989"/>
          </a:xfrm>
        </p:spPr>
        <p:txBody>
          <a:bodyPr/>
          <a:lstStyle/>
          <a:p>
            <a:pPr algn="ctr"/>
            <a:r>
              <a:rPr lang="ru-RU" dirty="0" smtClean="0"/>
              <a:t>Изменения в </a:t>
            </a:r>
            <a:r>
              <a:rPr lang="en-US" dirty="0" err="1" smtClean="0"/>
              <a:t>DinerMenuIterator</a:t>
            </a:r>
            <a:endParaRPr lang="ru-RU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143000" y="671691"/>
            <a:ext cx="10411825" cy="6186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java.util.Iterator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DinerMenuIterator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DinerMenuIterator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IllegalStateException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can't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until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you've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least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()"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!=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i++){</a:t>
            </a:r>
            <a:b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 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 +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012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465"/>
          </a:xfrm>
        </p:spPr>
        <p:txBody>
          <a:bodyPr/>
          <a:lstStyle/>
          <a:p>
            <a:pPr algn="ctr"/>
            <a:r>
              <a:rPr lang="ru-RU" dirty="0" smtClean="0"/>
              <a:t>Общий интерфейс </a:t>
            </a:r>
            <a:r>
              <a:rPr lang="en-US" dirty="0" smtClean="0"/>
              <a:t>Menu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25920"/>
            <a:ext cx="4865914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java.util.Iterator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createIterator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3404747"/>
            <a:ext cx="486591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PancakeHouseMenu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4514242"/>
            <a:ext cx="4865914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DinerMenu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799909" y="1139590"/>
            <a:ext cx="6096000" cy="54476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java.util.Iterator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Waitress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pancakeHouseMenu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dinerMenu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Waitress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pancakeHouseMenu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dinerMenu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pancakeHouseMenu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pancakeHouseMenu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dinerMenu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dinerMenu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printMenu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pancakeIterator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pancakeHouseMenu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.createIterator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dinnerIterator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dinerMenu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.createIterator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"MENU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-----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BREAKFAST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printMenu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pancakeIterator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LUNCH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printMenu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dinnerIterator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printMenu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iterator.hasNext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iterator.next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menuItem.getName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menuItem.getPrice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__ 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menuItem.getDescription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254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831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Итоговая диаграмма классов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258" y="993865"/>
            <a:ext cx="7870624" cy="2812869"/>
          </a:xfrm>
          <a:prstGeom prst="rect">
            <a:avLst/>
          </a:prstGeom>
        </p:spPr>
      </p:pic>
      <p:pic>
        <p:nvPicPr>
          <p:cNvPr id="5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740" y="3947159"/>
            <a:ext cx="8732520" cy="2910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6844937" y="2490651"/>
            <a:ext cx="109728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>
            <a:off x="6879771" y="2400299"/>
            <a:ext cx="1071155" cy="1406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327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7383"/>
            <a:ext cx="10515600" cy="776288"/>
          </a:xfrm>
        </p:spPr>
        <p:txBody>
          <a:bodyPr/>
          <a:lstStyle/>
          <a:p>
            <a:pPr algn="ctr"/>
            <a:r>
              <a:rPr lang="ru-RU" dirty="0" smtClean="0"/>
              <a:t>Определение паттерна Итератор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4981" y="3073151"/>
            <a:ext cx="6362700" cy="32670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09" y="1329407"/>
            <a:ext cx="4819591" cy="147800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839" y="1410789"/>
            <a:ext cx="4910013" cy="139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5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98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Реализация класса </a:t>
            </a:r>
            <a:r>
              <a:rPr lang="en-US" dirty="0" err="1" smtClean="0"/>
              <a:t>MenuItem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10246" y="1124178"/>
            <a:ext cx="7905206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vegeterian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vegeterian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vegeterian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vegeterian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getDescription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getPrice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isVegeterian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vegeterian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97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49572"/>
          </a:xfrm>
        </p:spPr>
        <p:txBody>
          <a:bodyPr/>
          <a:lstStyle/>
          <a:p>
            <a:pPr algn="ctr"/>
            <a:r>
              <a:rPr lang="ru-RU" dirty="0" smtClean="0"/>
              <a:t>Две реализации меню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06189" y="1079308"/>
            <a:ext cx="5558118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PancakeHouseMenu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PancakeHouseMenu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addItem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Breakfast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Pancakes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eggs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2.99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addItem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Regular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Breakfast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Pancakes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fried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eggs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sausage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2.99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addItem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Blueberry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Pancakes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Pancakes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made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fresh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blueberries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3.49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addItem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Waffles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Waffles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strawberryes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3.59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addItem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vegeterian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vegeterian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getMenuItems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59036" y="835476"/>
            <a:ext cx="6644705" cy="5940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DinerMenu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MAX_ITEMS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numberOfItems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DinerMenu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MAX_ITEMS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addItem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Soup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day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Soup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side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salad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3.29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addItem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Bacon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Bacon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tomato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2.99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addItem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Vegeterian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Bacon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Soya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becon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tomato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2.99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addItem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Hotdog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Hotdog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onions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3.05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addItem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vegeterian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vegeterian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numberOfItems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kumimoji="0" lang="ru-RU" altLang="ru-RU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MAX_ITEMS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Sorry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numberOfItems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numberOfItems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numberOfItems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getMenuItems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66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69965"/>
            <a:ext cx="10515600" cy="115075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Спецификация клиента, использующего оба меню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0708">
            <a:off x="3340553" y="1562894"/>
            <a:ext cx="57721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1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Реализация метода </a:t>
            </a:r>
            <a:r>
              <a:rPr lang="en-US" dirty="0" err="1" smtClean="0"/>
              <a:t>printMenu</a:t>
            </a:r>
            <a:r>
              <a:rPr lang="en-US" dirty="0" smtClean="0"/>
              <a:t>()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940" y="1395662"/>
            <a:ext cx="6800119" cy="148687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653" y="2991191"/>
            <a:ext cx="6640693" cy="304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3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algn="ctr"/>
            <a:r>
              <a:rPr lang="ru-RU" dirty="0" smtClean="0"/>
              <a:t>Инкапсуляция перебора элементов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78" y="1346948"/>
            <a:ext cx="6087292" cy="82676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222" y="1335771"/>
            <a:ext cx="5199697" cy="83793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51" y="3048681"/>
            <a:ext cx="5481545" cy="112272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967" y="3040299"/>
            <a:ext cx="5364479" cy="113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46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Паттерн итератор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254" y="1795871"/>
            <a:ext cx="2439216" cy="387257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23657" y="1629218"/>
            <a:ext cx="3979817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223657" y="2663934"/>
            <a:ext cx="6505303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DinerMenuIterator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DinerMenuIterator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148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/>
          <a:lstStyle/>
          <a:p>
            <a:pPr algn="ctr"/>
            <a:r>
              <a:rPr lang="ru-RU" dirty="0" smtClean="0"/>
              <a:t>Изменения в </a:t>
            </a:r>
            <a:r>
              <a:rPr lang="en-US" dirty="0" err="1" smtClean="0"/>
              <a:t>DinerMenu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02708" y="1090525"/>
            <a:ext cx="8645315" cy="53245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DinerMenu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MAX_ITEMS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numberOfItems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DinerMenu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MAX_ITEMS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addItem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Soup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day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Soup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side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salad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3.29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addItem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tomato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2.99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addItem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Vegeterian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Soya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becon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tomato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2.99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addItem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Hotdog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Hotdog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onions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3.05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addItem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vegeterian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vegeterian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numberOfItems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MAX_ITEMS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Sorry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numberOfItems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numberOfItems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numberOfItems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strike="sngStrike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200" b="1" strike="sngStrike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strike="sngStrik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lang="ru-RU" altLang="ru-RU" sz="1200" strike="sngStrik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200" strike="sngStrik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getMenuItems</a:t>
            </a:r>
            <a:r>
              <a:rPr lang="ru-RU" altLang="ru-RU" sz="1200" strike="sngStrik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ru-RU" altLang="ru-RU" sz="1200" strike="sngStrik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1200" b="1" strike="sngStrike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200" b="1" strike="sngStrike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strike="sngStrike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menuItems</a:t>
            </a:r>
            <a:r>
              <a:rPr lang="ru-RU" altLang="ru-RU" sz="1200" strike="sngStrik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strike="sngStrik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strike="sngStrik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altLang="ru-RU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createIterator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DinerMenuIterator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58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pPr algn="ctr"/>
            <a:r>
              <a:rPr lang="ru-RU" dirty="0" smtClean="0"/>
              <a:t>Изменения в </a:t>
            </a:r>
            <a:r>
              <a:rPr lang="en-US" dirty="0" err="1" smtClean="0"/>
              <a:t>PancakeHouseIterator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260929" y="1455325"/>
            <a:ext cx="5670142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PancakeHouseIterator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PancakeHouseIterator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402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199</Words>
  <Application>Microsoft Office PowerPoint</Application>
  <PresentationFormat>Широкоэкранный</PresentationFormat>
  <Paragraphs>78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Тема Office</vt:lpstr>
      <vt:lpstr>Паттерны проектирования</vt:lpstr>
      <vt:lpstr>Реализация класса MenuItem</vt:lpstr>
      <vt:lpstr>Две реализации меню</vt:lpstr>
      <vt:lpstr>Спецификация клиента, использующего оба меню</vt:lpstr>
      <vt:lpstr>Реализация метода printMenu()</vt:lpstr>
      <vt:lpstr>Инкапсуляция перебора элементов</vt:lpstr>
      <vt:lpstr>Паттерн итератор</vt:lpstr>
      <vt:lpstr>Изменения в DinerMenu</vt:lpstr>
      <vt:lpstr>Изменения в PancakeHouseIterator</vt:lpstr>
      <vt:lpstr>Изменение кода Waitress</vt:lpstr>
      <vt:lpstr>Тестирование</vt:lpstr>
      <vt:lpstr>Диаграмма классов</vt:lpstr>
      <vt:lpstr>Интеграция с java.util.Iterator</vt:lpstr>
      <vt:lpstr>Изменения в DinerMenuIterator</vt:lpstr>
      <vt:lpstr>Общий интерфейс Menu</vt:lpstr>
      <vt:lpstr>Итоговая диаграмма классов</vt:lpstr>
      <vt:lpstr>Определение паттерна Итератор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>Ольга А.</dc:creator>
  <cp:lastModifiedBy>Ольга А.</cp:lastModifiedBy>
  <cp:revision>16</cp:revision>
  <dcterms:created xsi:type="dcterms:W3CDTF">2019-09-22T08:00:49Z</dcterms:created>
  <dcterms:modified xsi:type="dcterms:W3CDTF">2019-10-10T09:23:41Z</dcterms:modified>
</cp:coreProperties>
</file>