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3450-0E9D-4D67-AA11-B0D6F07F7CB5}" type="datetimeFigureOut">
              <a:rPr lang="ru-RU" smtClean="0"/>
              <a:t>31.10.2019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B1EB-4F38-475F-BC04-11281AAA18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3450-0E9D-4D67-AA11-B0D6F07F7CB5}" type="datetimeFigureOut">
              <a:rPr lang="ru-RU" smtClean="0"/>
              <a:t>31.10.2019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B1EB-4F38-475F-BC04-11281AAA18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3450-0E9D-4D67-AA11-B0D6F07F7CB5}" type="datetimeFigureOut">
              <a:rPr lang="ru-RU" smtClean="0"/>
              <a:t>31.10.2019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B1EB-4F38-475F-BC04-11281AAA18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3450-0E9D-4D67-AA11-B0D6F07F7CB5}" type="datetimeFigureOut">
              <a:rPr lang="ru-RU" smtClean="0"/>
              <a:t>31.10.2019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B1EB-4F38-475F-BC04-11281AAA18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3450-0E9D-4D67-AA11-B0D6F07F7CB5}" type="datetimeFigureOut">
              <a:rPr lang="ru-RU" smtClean="0"/>
              <a:t>31.10.2019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B1EB-4F38-475F-BC04-11281AAA18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3450-0E9D-4D67-AA11-B0D6F07F7CB5}" type="datetimeFigureOut">
              <a:rPr lang="ru-RU" smtClean="0"/>
              <a:t>31.10.2019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B1EB-4F38-475F-BC04-11281AAA18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3450-0E9D-4D67-AA11-B0D6F07F7CB5}" type="datetimeFigureOut">
              <a:rPr lang="ru-RU" smtClean="0"/>
              <a:t>31.10.2019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B1EB-4F38-475F-BC04-11281AAA18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3450-0E9D-4D67-AA11-B0D6F07F7CB5}" type="datetimeFigureOut">
              <a:rPr lang="ru-RU" smtClean="0"/>
              <a:t>31.10.2019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B1EB-4F38-475F-BC04-11281AAA18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3450-0E9D-4D67-AA11-B0D6F07F7CB5}" type="datetimeFigureOut">
              <a:rPr lang="ru-RU" smtClean="0"/>
              <a:t>31.10.2019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B1EB-4F38-475F-BC04-11281AAA18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3450-0E9D-4D67-AA11-B0D6F07F7CB5}" type="datetimeFigureOut">
              <a:rPr lang="ru-RU" smtClean="0"/>
              <a:t>31.10.2019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B1EB-4F38-475F-BC04-11281AAA18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3450-0E9D-4D67-AA11-B0D6F07F7CB5}" type="datetimeFigureOut">
              <a:rPr lang="ru-RU" smtClean="0"/>
              <a:t>31.10.2019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B1EB-4F38-475F-BC04-11281AAA18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73450-0E9D-4D67-AA11-B0D6F07F7CB5}" type="datetimeFigureOut">
              <a:rPr lang="ru-RU" smtClean="0"/>
              <a:t>31.10.2019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CB1EB-4F38-475F-BC04-11281AAA182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Паттерны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Синглтон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одного объекта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12776"/>
            <a:ext cx="14668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988840"/>
            <a:ext cx="24669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645024"/>
            <a:ext cx="37528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5229200"/>
            <a:ext cx="1943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4048" y="1988840"/>
            <a:ext cx="379095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Классическая реализация паттерна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6987" y="2320131"/>
            <a:ext cx="40100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паттерна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933056"/>
            <a:ext cx="2671814" cy="184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916832"/>
            <a:ext cx="50196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Синглтон</a:t>
            </a:r>
            <a:r>
              <a:rPr lang="ru-RU" dirty="0" smtClean="0"/>
              <a:t> в многопоточных приложениях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421005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060848"/>
            <a:ext cx="4176464" cy="2260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Усовершенствование многопоточной реализации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556792"/>
            <a:ext cx="61722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924944"/>
            <a:ext cx="56007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2492896"/>
            <a:ext cx="2667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Усовершенствование многопоточной реализации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844824"/>
            <a:ext cx="71151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636912"/>
            <a:ext cx="48006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Шоколадная фабрика</a:t>
            </a:r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908720"/>
            <a:ext cx="6102510" cy="5565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Одиночки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412776"/>
            <a:ext cx="5620026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25</Words>
  <Application>Microsoft Office PowerPoint</Application>
  <PresentationFormat>Экран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Паттерны проектирования</vt:lpstr>
      <vt:lpstr>Создание одного объекта</vt:lpstr>
      <vt:lpstr>Классическая реализация паттерна</vt:lpstr>
      <vt:lpstr>Определение паттерна</vt:lpstr>
      <vt:lpstr>Синглтон в многопоточных приложениях</vt:lpstr>
      <vt:lpstr>Усовершенствование многопоточной реализации</vt:lpstr>
      <vt:lpstr>Усовершенствование многопоточной реализации</vt:lpstr>
      <vt:lpstr>Шоколадная фабрика</vt:lpstr>
      <vt:lpstr>Реализация Одиночки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>avseeva_ov</dc:creator>
  <cp:lastModifiedBy>avseeva_ov</cp:lastModifiedBy>
  <cp:revision>4</cp:revision>
  <dcterms:created xsi:type="dcterms:W3CDTF">2019-10-31T16:22:21Z</dcterms:created>
  <dcterms:modified xsi:type="dcterms:W3CDTF">2019-10-31T17:01:36Z</dcterms:modified>
</cp:coreProperties>
</file>