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374-909A-4437-A8CD-DB2085CA86A4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4D80-4F5C-4B36-8CC6-00E4E9367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374-909A-4437-A8CD-DB2085CA86A4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4D80-4F5C-4B36-8CC6-00E4E9367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8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374-909A-4437-A8CD-DB2085CA86A4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4D80-4F5C-4B36-8CC6-00E4E9367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69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374-909A-4437-A8CD-DB2085CA86A4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4D80-4F5C-4B36-8CC6-00E4E9367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9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374-909A-4437-A8CD-DB2085CA86A4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4D80-4F5C-4B36-8CC6-00E4E9367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52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374-909A-4437-A8CD-DB2085CA86A4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4D80-4F5C-4B36-8CC6-00E4E9367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9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374-909A-4437-A8CD-DB2085CA86A4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4D80-4F5C-4B36-8CC6-00E4E9367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03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374-909A-4437-A8CD-DB2085CA86A4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4D80-4F5C-4B36-8CC6-00E4E9367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1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374-909A-4437-A8CD-DB2085CA86A4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4D80-4F5C-4B36-8CC6-00E4E9367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374-909A-4437-A8CD-DB2085CA86A4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4D80-4F5C-4B36-8CC6-00E4E9367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52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374-909A-4437-A8CD-DB2085CA86A4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4D80-4F5C-4B36-8CC6-00E4E9367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9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C5374-909A-4437-A8CD-DB2085CA86A4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4D80-4F5C-4B36-8CC6-00E4E9367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7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Фасад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98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321"/>
          </a:xfrm>
        </p:spPr>
        <p:txBody>
          <a:bodyPr/>
          <a:lstStyle/>
          <a:p>
            <a:pPr algn="ctr"/>
            <a:r>
              <a:rPr lang="ru-RU" dirty="0" smtClean="0"/>
              <a:t>Домашний кинотеатр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309" y="1062446"/>
            <a:ext cx="6257381" cy="53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7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Просмотр фильма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717" y="1174123"/>
            <a:ext cx="4785283" cy="51421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127" y="1260157"/>
            <a:ext cx="32385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7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10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Класс Фасад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883" y="949234"/>
            <a:ext cx="5111940" cy="56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8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5788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Фасад для домашнего кинотеатра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1" y="1103733"/>
            <a:ext cx="3849188" cy="55290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11" y="1079886"/>
            <a:ext cx="5551034" cy="51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4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506" y="1528739"/>
            <a:ext cx="5527494" cy="23865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9436"/>
            <a:ext cx="5782934" cy="47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0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Определение паттерна Фасад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25" y="1053738"/>
            <a:ext cx="7067550" cy="1257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161" y="2311038"/>
            <a:ext cx="64198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43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Паттерны проектирования</vt:lpstr>
      <vt:lpstr>Домашний кинотеатр</vt:lpstr>
      <vt:lpstr>Просмотр фильма</vt:lpstr>
      <vt:lpstr>Класс Фасад</vt:lpstr>
      <vt:lpstr>Фасад для домашнего кинотеатра</vt:lpstr>
      <vt:lpstr>Тест</vt:lpstr>
      <vt:lpstr>Определение паттерна Фасад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Ольга А.</dc:creator>
  <cp:lastModifiedBy>Ольга А.</cp:lastModifiedBy>
  <cp:revision>3</cp:revision>
  <dcterms:created xsi:type="dcterms:W3CDTF">2019-11-07T19:39:06Z</dcterms:created>
  <dcterms:modified xsi:type="dcterms:W3CDTF">2019-11-07T20:01:52Z</dcterms:modified>
</cp:coreProperties>
</file>