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75" r:id="rId4"/>
    <p:sldId id="276" r:id="rId5"/>
    <p:sldId id="279" r:id="rId6"/>
    <p:sldId id="280" r:id="rId7"/>
    <p:sldId id="278" r:id="rId8"/>
    <p:sldId id="281" r:id="rId9"/>
    <p:sldId id="283" r:id="rId10"/>
    <p:sldId id="284" r:id="rId11"/>
    <p:sldId id="285" r:id="rId12"/>
    <p:sldId id="286" r:id="rId13"/>
    <p:sldId id="264" r:id="rId14"/>
    <p:sldId id="288" r:id="rId15"/>
    <p:sldId id="289" r:id="rId16"/>
    <p:sldId id="265" r:id="rId17"/>
    <p:sldId id="287" r:id="rId18"/>
    <p:sldId id="290" r:id="rId19"/>
    <p:sldId id="291" r:id="rId20"/>
    <p:sldId id="292" r:id="rId21"/>
    <p:sldId id="293" r:id="rId22"/>
    <p:sldId id="294" r:id="rId23"/>
    <p:sldId id="27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D770-F363-439D-A863-41D5F3A6D219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71815-EF8B-4A82-A2AD-E4955E79D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8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CA26-58F5-456E-9B0B-B08F69971D32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CABB-918B-4B7D-A685-794FFB1B0EB9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CC1-7A8C-47A8-9786-16CB6DC71ED1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1388-C1EC-46F7-93E4-E7A419CCA9C1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DEF3-F7F3-428B-8475-22D10A8B4733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12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8318-21AF-4F84-9223-607D55E6B3B8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1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33A5-99FA-4044-80E4-CD6C706DE16A}" type="datetime1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1ABA-87E1-460B-ADF5-5438CBB35BAA}" type="datetime1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41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E85-8842-4197-AE11-F1366D262570}" type="datetime1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126-BD02-47A0-867D-4D2CFFA465BA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1EE-0354-439C-AF23-68F93AFC13DC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9BE5-AAE6-45D9-99C7-E9C772AA833C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572E-5093-4DF3-93C6-6716E6524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48238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Пицца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7349" y="975360"/>
            <a:ext cx="539931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Tossing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i++){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Cutting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0" y="1111772"/>
            <a:ext cx="418882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"NY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Marinara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Grated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Reggiano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0" y="2675753"/>
            <a:ext cx="418882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NYStyleClamPizza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NYStyleClamPizza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"NY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Marinara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17623" y="4239734"/>
            <a:ext cx="5782491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Thick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Crust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Marinara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Shredded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Mozzarella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Cutting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Локализация операций по изготовлению пиццы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5761" y="2165129"/>
            <a:ext cx="614825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pizza.prepare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pizza.bake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pizza.cut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pizza.box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31132" y="1402817"/>
            <a:ext cx="4511040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NYStylePizzaStore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NYStyleClamPizza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NYStylePepperoniPizza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31132" y="4016151"/>
            <a:ext cx="523385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ChicagoStylePizzaStore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ChicagoStyleClamPizza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ChicagoStylePepperoniPizza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6314" y="1366163"/>
            <a:ext cx="553647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PizzaTestDrive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NYStylePizzaStore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ChicagoStylePizzaStore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nyStore.orderPizza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Odered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chicagoStore.orderPizza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136616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Preparing</a:t>
            </a:r>
            <a:r>
              <a:rPr lang="ru-RU" dirty="0"/>
              <a:t> NY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Sauce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Tossing</a:t>
            </a:r>
            <a:r>
              <a:rPr lang="ru-RU" dirty="0"/>
              <a:t> </a:t>
            </a:r>
            <a:r>
              <a:rPr lang="ru-RU" dirty="0" err="1"/>
              <a:t>dough</a:t>
            </a:r>
            <a:r>
              <a:rPr lang="ru-RU" dirty="0"/>
              <a:t>...</a:t>
            </a:r>
          </a:p>
          <a:p>
            <a:r>
              <a:rPr lang="ru-RU" dirty="0" err="1"/>
              <a:t>Adding</a:t>
            </a:r>
            <a:r>
              <a:rPr lang="ru-RU" dirty="0"/>
              <a:t> </a:t>
            </a:r>
            <a:r>
              <a:rPr lang="ru-RU" dirty="0" err="1"/>
              <a:t>sauce</a:t>
            </a:r>
            <a:r>
              <a:rPr lang="ru-RU" dirty="0"/>
              <a:t>...</a:t>
            </a:r>
          </a:p>
          <a:p>
            <a:r>
              <a:rPr lang="ru-RU" dirty="0" err="1"/>
              <a:t>Adding</a:t>
            </a:r>
            <a:r>
              <a:rPr lang="ru-RU" dirty="0"/>
              <a:t> </a:t>
            </a:r>
            <a:r>
              <a:rPr lang="ru-RU" dirty="0" err="1"/>
              <a:t>toppings</a:t>
            </a:r>
            <a:r>
              <a:rPr lang="ru-RU" dirty="0"/>
              <a:t>: </a:t>
            </a:r>
          </a:p>
          <a:p>
            <a:r>
              <a:rPr lang="ru-RU" dirty="0"/>
              <a:t>   </a:t>
            </a:r>
            <a:r>
              <a:rPr lang="ru-RU" dirty="0" err="1"/>
              <a:t>Grated</a:t>
            </a:r>
            <a:r>
              <a:rPr lang="ru-RU" dirty="0"/>
              <a:t> </a:t>
            </a:r>
            <a:r>
              <a:rPr lang="ru-RU" dirty="0" err="1"/>
              <a:t>Reggiano</a:t>
            </a:r>
            <a:r>
              <a:rPr lang="ru-RU" dirty="0"/>
              <a:t> </a:t>
            </a:r>
            <a:r>
              <a:rPr lang="ru-RU" dirty="0" err="1"/>
              <a:t>Cheese</a:t>
            </a:r>
            <a:endParaRPr lang="ru-RU" dirty="0"/>
          </a:p>
          <a:p>
            <a:r>
              <a:rPr lang="ru-RU" dirty="0" err="1"/>
              <a:t>Bake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20 </a:t>
            </a:r>
            <a:r>
              <a:rPr lang="ru-RU" dirty="0" err="1"/>
              <a:t>minutes</a:t>
            </a:r>
            <a:endParaRPr lang="ru-RU" dirty="0"/>
          </a:p>
          <a:p>
            <a:r>
              <a:rPr lang="ru-RU" dirty="0" err="1"/>
              <a:t>Cutting</a:t>
            </a:r>
            <a:endParaRPr lang="ru-RU" dirty="0"/>
          </a:p>
          <a:p>
            <a:r>
              <a:rPr lang="ru-RU" dirty="0" err="1"/>
              <a:t>Place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box</a:t>
            </a:r>
            <a:endParaRPr lang="ru-RU" dirty="0"/>
          </a:p>
          <a:p>
            <a:r>
              <a:rPr lang="ru-RU" dirty="0" err="1"/>
              <a:t>Odered</a:t>
            </a:r>
            <a:r>
              <a:rPr lang="ru-RU" dirty="0"/>
              <a:t> a NY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Sauce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Preparing</a:t>
            </a:r>
            <a:r>
              <a:rPr lang="ru-RU" dirty="0"/>
              <a:t> </a:t>
            </a:r>
            <a:r>
              <a:rPr lang="ru-RU" dirty="0" err="1"/>
              <a:t>Chicago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Dish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Tossing</a:t>
            </a:r>
            <a:r>
              <a:rPr lang="ru-RU" dirty="0"/>
              <a:t> </a:t>
            </a:r>
            <a:r>
              <a:rPr lang="ru-RU" dirty="0" err="1"/>
              <a:t>dough</a:t>
            </a:r>
            <a:r>
              <a:rPr lang="ru-RU" dirty="0"/>
              <a:t>...</a:t>
            </a:r>
          </a:p>
          <a:p>
            <a:r>
              <a:rPr lang="ru-RU" dirty="0" err="1"/>
              <a:t>Adding</a:t>
            </a:r>
            <a:r>
              <a:rPr lang="ru-RU" dirty="0"/>
              <a:t> </a:t>
            </a:r>
            <a:r>
              <a:rPr lang="ru-RU" dirty="0" err="1"/>
              <a:t>sauce</a:t>
            </a:r>
            <a:r>
              <a:rPr lang="ru-RU" dirty="0"/>
              <a:t>...</a:t>
            </a:r>
          </a:p>
          <a:p>
            <a:r>
              <a:rPr lang="ru-RU" dirty="0" err="1"/>
              <a:t>Adding</a:t>
            </a:r>
            <a:r>
              <a:rPr lang="ru-RU" dirty="0"/>
              <a:t> </a:t>
            </a:r>
            <a:r>
              <a:rPr lang="ru-RU" dirty="0" err="1"/>
              <a:t>toppings</a:t>
            </a:r>
            <a:r>
              <a:rPr lang="ru-RU" dirty="0"/>
              <a:t>: </a:t>
            </a:r>
          </a:p>
          <a:p>
            <a:r>
              <a:rPr lang="ru-RU" dirty="0"/>
              <a:t>   </a:t>
            </a:r>
            <a:r>
              <a:rPr lang="ru-RU" dirty="0" err="1"/>
              <a:t>Shredded</a:t>
            </a:r>
            <a:r>
              <a:rPr lang="ru-RU" dirty="0"/>
              <a:t> </a:t>
            </a:r>
            <a:r>
              <a:rPr lang="ru-RU" dirty="0" err="1"/>
              <a:t>Mozzarella</a:t>
            </a:r>
            <a:r>
              <a:rPr lang="ru-RU" dirty="0"/>
              <a:t> </a:t>
            </a:r>
            <a:r>
              <a:rPr lang="ru-RU" dirty="0" err="1"/>
              <a:t>Cheese</a:t>
            </a:r>
            <a:endParaRPr lang="ru-RU" dirty="0"/>
          </a:p>
          <a:p>
            <a:r>
              <a:rPr lang="ru-RU" dirty="0" err="1"/>
              <a:t>Bake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20 </a:t>
            </a:r>
            <a:r>
              <a:rPr lang="ru-RU" dirty="0" err="1"/>
              <a:t>minutes</a:t>
            </a:r>
            <a:endParaRPr lang="ru-RU" dirty="0"/>
          </a:p>
          <a:p>
            <a:r>
              <a:rPr lang="ru-RU" dirty="0" err="1"/>
              <a:t>Cutting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pizza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square</a:t>
            </a:r>
            <a:r>
              <a:rPr lang="ru-RU" dirty="0"/>
              <a:t> </a:t>
            </a:r>
            <a:r>
              <a:rPr lang="ru-RU" dirty="0" err="1"/>
              <a:t>slices</a:t>
            </a:r>
            <a:endParaRPr lang="ru-RU" dirty="0"/>
          </a:p>
          <a:p>
            <a:r>
              <a:rPr lang="ru-RU" dirty="0" err="1"/>
              <a:t>Place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box</a:t>
            </a:r>
            <a:endParaRPr lang="ru-RU" dirty="0"/>
          </a:p>
          <a:p>
            <a:r>
              <a:rPr lang="ru-RU" dirty="0" err="1"/>
              <a:t>Ordered</a:t>
            </a:r>
            <a:r>
              <a:rPr lang="ru-RU" dirty="0"/>
              <a:t> a </a:t>
            </a:r>
            <a:r>
              <a:rPr lang="ru-RU" dirty="0" err="1"/>
              <a:t>Chicago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Dish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0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98" y="2865466"/>
            <a:ext cx="4705350" cy="3238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661027"/>
            <a:ext cx="7181850" cy="16478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0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66" y="665254"/>
            <a:ext cx="4823868" cy="52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Принцип инверсии зависимостей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79" y="1294401"/>
            <a:ext cx="6870981" cy="47493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78092" y="2432807"/>
            <a:ext cx="6493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Абстрактная фабрика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7980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pPr algn="ctr"/>
            <a:r>
              <a:rPr lang="ru-RU" dirty="0" smtClean="0"/>
              <a:t>Различные наборы ингредиентов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70020">
            <a:off x="1317266" y="1032212"/>
            <a:ext cx="4483169" cy="46294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63" y="983197"/>
            <a:ext cx="4555200" cy="4727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8308" y="5710698"/>
            <a:ext cx="588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Пиццы делаются из одних компонентов, но в разных регионах используются разные реализации этих компонентов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93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Фабрики ингредиентов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93374" y="1021876"/>
            <a:ext cx="500525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createDough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createSauce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createCheese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createPepperoni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2812" y="2857445"/>
            <a:ext cx="5791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ThinCrustDough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MarinaraSauce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ReggianoCheese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FreshClams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92092" y="2857445"/>
            <a:ext cx="551252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ThinCrustDough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MarinaraSauce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Mozzarella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FrosenClams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4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760"/>
            <a:ext cx="10515600" cy="706029"/>
          </a:xfrm>
        </p:spPr>
        <p:txBody>
          <a:bodyPr/>
          <a:lstStyle/>
          <a:p>
            <a:pPr algn="ctr"/>
            <a:r>
              <a:rPr lang="ru-RU" dirty="0" smtClean="0"/>
              <a:t>Классы пиццы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19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309" y="1197479"/>
            <a:ext cx="7025640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25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350"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Cutting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diagonal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offitial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97040" y="925179"/>
            <a:ext cx="4676503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.createDough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.createSauce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.createCheese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1469" y="4024323"/>
            <a:ext cx="450233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ClamPizza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PizzaIngredientFactory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ClamPizza(PizzaIngredientFactory ingredientFactory){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ingredientFactory;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prepare(){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altLang="ru-RU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"Preparing  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dough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.createDough();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sauce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.createSauce();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.createCheese();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.createClam();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Определение изменяемых аспектов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8" y="1914424"/>
            <a:ext cx="4909480" cy="342448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17326" y="1139790"/>
            <a:ext cx="5965767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CheesePizza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pepperoni</a:t>
            </a:r>
            <a:r>
              <a:rPr lang="ru-RU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PepperoniPizza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pizza.prepare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pizza.bake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pizza.cut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pizza.box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6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Пиццерии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9858" y="971217"/>
            <a:ext cx="78355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pizza.setName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"NY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pizza.setName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"NY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40480" y="3602706"/>
            <a:ext cx="835152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pizza.setName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pizza.setName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8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25782" y="1088042"/>
            <a:ext cx="7256418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nyPizzaStore.orderPizza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chicagoPizzaStore.orderPizza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3955" y="37064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Preparing</a:t>
            </a:r>
            <a:r>
              <a:rPr lang="ru-RU" dirty="0"/>
              <a:t>  NY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Bake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25 </a:t>
            </a:r>
            <a:r>
              <a:rPr lang="ru-RU" dirty="0" err="1"/>
              <a:t>minutes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350</a:t>
            </a:r>
          </a:p>
          <a:p>
            <a:r>
              <a:rPr lang="ru-RU" dirty="0" err="1"/>
              <a:t>Cutting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pizza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diagonal</a:t>
            </a:r>
            <a:r>
              <a:rPr lang="ru-RU" dirty="0"/>
              <a:t> </a:t>
            </a:r>
            <a:r>
              <a:rPr lang="ru-RU" dirty="0" err="1"/>
              <a:t>slices</a:t>
            </a:r>
            <a:endParaRPr lang="ru-RU" dirty="0"/>
          </a:p>
          <a:p>
            <a:r>
              <a:rPr lang="ru-RU" dirty="0" err="1"/>
              <a:t>Place</a:t>
            </a:r>
            <a:r>
              <a:rPr lang="ru-RU" dirty="0"/>
              <a:t> </a:t>
            </a:r>
            <a:r>
              <a:rPr lang="ru-RU" dirty="0" err="1"/>
              <a:t>pizza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offitial</a:t>
            </a:r>
            <a:r>
              <a:rPr lang="ru-RU" dirty="0"/>
              <a:t> </a:t>
            </a:r>
            <a:r>
              <a:rPr lang="ru-RU" dirty="0" err="1"/>
              <a:t>PizzaStore</a:t>
            </a:r>
            <a:r>
              <a:rPr lang="ru-RU" dirty="0"/>
              <a:t> </a:t>
            </a:r>
            <a:r>
              <a:rPr lang="ru-RU" dirty="0" err="1" smtClean="0"/>
              <a:t>box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Preparing</a:t>
            </a:r>
            <a:r>
              <a:rPr lang="ru-RU" dirty="0"/>
              <a:t>  </a:t>
            </a:r>
            <a:r>
              <a:rPr lang="ru-RU" dirty="0" err="1"/>
              <a:t>Chicago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Cheese</a:t>
            </a:r>
            <a:r>
              <a:rPr lang="ru-RU" dirty="0"/>
              <a:t>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Bake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25 </a:t>
            </a:r>
            <a:r>
              <a:rPr lang="ru-RU" dirty="0" err="1"/>
              <a:t>minutes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350</a:t>
            </a:r>
          </a:p>
          <a:p>
            <a:r>
              <a:rPr lang="ru-RU" dirty="0" err="1"/>
              <a:t>Cutting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pizza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diagonal</a:t>
            </a:r>
            <a:r>
              <a:rPr lang="ru-RU" dirty="0"/>
              <a:t> </a:t>
            </a:r>
            <a:r>
              <a:rPr lang="ru-RU" dirty="0" err="1"/>
              <a:t>slices</a:t>
            </a:r>
            <a:endParaRPr lang="ru-RU" dirty="0"/>
          </a:p>
          <a:p>
            <a:r>
              <a:rPr lang="ru-RU" dirty="0" err="1"/>
              <a:t>Place</a:t>
            </a:r>
            <a:r>
              <a:rPr lang="ru-RU" dirty="0"/>
              <a:t> </a:t>
            </a:r>
            <a:r>
              <a:rPr lang="ru-RU" dirty="0" err="1"/>
              <a:t>pizza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offitial</a:t>
            </a:r>
            <a:r>
              <a:rPr lang="ru-RU" dirty="0"/>
              <a:t> </a:t>
            </a:r>
            <a:r>
              <a:rPr lang="ru-RU" dirty="0" err="1"/>
              <a:t>PizzaStore</a:t>
            </a:r>
            <a:r>
              <a:rPr lang="ru-RU" dirty="0"/>
              <a:t> </a:t>
            </a:r>
            <a:r>
              <a:rPr lang="ru-RU" dirty="0" err="1"/>
              <a:t>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71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2851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Определение паттерна Абстрактная фабрика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22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10" y="734424"/>
            <a:ext cx="6886575" cy="1247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16" y="1971313"/>
            <a:ext cx="7323761" cy="47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23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13" y="467498"/>
            <a:ext cx="7381887" cy="6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pPr algn="ctr"/>
            <a:r>
              <a:rPr lang="ru-RU" dirty="0" smtClean="0"/>
              <a:t>Добавление новых типов пиццы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293" y="1074240"/>
            <a:ext cx="4601805" cy="528773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ru-RU" dirty="0" smtClean="0"/>
              <a:t>Инкапсуляция создания объектов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4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2566" y="1549296"/>
            <a:ext cx="5029200" cy="43550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PizzaStore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SimplePizzaFactory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PizzaStore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SimplePizzaFactory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factory){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factory;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Pizza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orderPizza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type){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Pizza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pizza =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.createPizza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(type);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pizza.prepare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pizza.bake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pizza.cut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pizza.box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pizza;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1332" y="1549296"/>
            <a:ext cx="552123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SimplePizzaFactory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PepperonyPizza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6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pPr algn="ctr"/>
            <a:r>
              <a:rPr lang="ru-RU" dirty="0" smtClean="0"/>
              <a:t>Классы пиццы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6200" y="1199441"/>
            <a:ext cx="40581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5980" y="2948908"/>
            <a:ext cx="794004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CHEESE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CHEESE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Cutting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CHEESE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CHEESE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25980" y="4652629"/>
            <a:ext cx="855834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PepperonyPizza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PEPPERONI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Baking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PEPPERONI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Cutting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PEPPERONI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PEPPERONI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pPr algn="ctr"/>
            <a:r>
              <a:rPr lang="ru-RU" dirty="0" smtClean="0"/>
              <a:t>Простая фабрика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6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33" y="1825625"/>
            <a:ext cx="9443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565736"/>
            <a:ext cx="701910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SimplePizzaFactory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SimplePizzaFactory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pizzaStore.orderPizza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"____________________________"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pizzaStore.orderPizza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94468" y="2371470"/>
            <a:ext cx="3596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Preparing</a:t>
            </a:r>
            <a:r>
              <a:rPr lang="ru-RU" dirty="0"/>
              <a:t> CHEESE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Baking</a:t>
            </a:r>
            <a:r>
              <a:rPr lang="ru-RU" dirty="0"/>
              <a:t> CHEESE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Cutting</a:t>
            </a:r>
            <a:r>
              <a:rPr lang="ru-RU" dirty="0"/>
              <a:t> CHEESE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Boxing</a:t>
            </a:r>
            <a:r>
              <a:rPr lang="ru-RU" dirty="0"/>
              <a:t> CHEESE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/>
              <a:t>____________________________</a:t>
            </a:r>
          </a:p>
          <a:p>
            <a:r>
              <a:rPr lang="ru-RU" dirty="0" err="1"/>
              <a:t>Preparing</a:t>
            </a:r>
            <a:r>
              <a:rPr lang="ru-RU" dirty="0"/>
              <a:t> PEPPERONI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Baking</a:t>
            </a:r>
            <a:r>
              <a:rPr lang="ru-RU" dirty="0"/>
              <a:t> PEPPERONI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Cutting</a:t>
            </a:r>
            <a:r>
              <a:rPr lang="ru-RU" dirty="0"/>
              <a:t> PEPPERONI </a:t>
            </a:r>
            <a:r>
              <a:rPr lang="ru-RU" dirty="0" err="1"/>
              <a:t>pizza</a:t>
            </a:r>
            <a:endParaRPr lang="ru-RU" dirty="0"/>
          </a:p>
          <a:p>
            <a:r>
              <a:rPr lang="ru-RU" dirty="0" err="1"/>
              <a:t>Boxing</a:t>
            </a:r>
            <a:r>
              <a:rPr lang="ru-RU" dirty="0"/>
              <a:t> PEPPERONI </a:t>
            </a:r>
            <a:r>
              <a:rPr lang="ru-RU" dirty="0" err="1"/>
              <a:t>pizza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7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Расширение бизнеса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997" y="931817"/>
            <a:ext cx="5226828" cy="329517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96" y="4298382"/>
            <a:ext cx="6800850" cy="990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207" y="5375275"/>
            <a:ext cx="8743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578" y="757447"/>
            <a:ext cx="10515600" cy="784644"/>
          </a:xfrm>
        </p:spPr>
        <p:txBody>
          <a:bodyPr/>
          <a:lstStyle/>
          <a:p>
            <a:r>
              <a:rPr lang="ru-RU" dirty="0" smtClean="0"/>
              <a:t>Классы-</a:t>
            </a:r>
            <a:r>
              <a:rPr lang="ru-RU" dirty="0" smtClean="0"/>
              <a:t>создатели</a:t>
            </a:r>
            <a:r>
              <a:rPr lang="ru-RU" dirty="0"/>
              <a:t>	</a:t>
            </a:r>
            <a:r>
              <a:rPr lang="ru-RU" dirty="0" smtClean="0"/>
              <a:t>        Классы-продукты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572E-5093-4DF3-93C6-6716E6524EBA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44734"/>
            <a:ext cx="5981291" cy="34166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5" y="2044734"/>
            <a:ext cx="5582905" cy="34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1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359</Words>
  <Application>Microsoft Office PowerPoint</Application>
  <PresentationFormat>Широкоэкранный</PresentationFormat>
  <Paragraphs>108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Тема Office</vt:lpstr>
      <vt:lpstr>Паттерны проектирования</vt:lpstr>
      <vt:lpstr>Определение изменяемых аспектов</vt:lpstr>
      <vt:lpstr>Добавление новых типов пиццы</vt:lpstr>
      <vt:lpstr>Инкапсуляция создания объектов</vt:lpstr>
      <vt:lpstr>Классы пиццы</vt:lpstr>
      <vt:lpstr>Простая фабрика</vt:lpstr>
      <vt:lpstr>Работа программы</vt:lpstr>
      <vt:lpstr>Расширение бизнеса</vt:lpstr>
      <vt:lpstr>Классы-создатели         Классы-продукты</vt:lpstr>
      <vt:lpstr>Пицца</vt:lpstr>
      <vt:lpstr>Локализация операций по изготовлению пиццы</vt:lpstr>
      <vt:lpstr>Тестирование </vt:lpstr>
      <vt:lpstr>Презентация PowerPoint</vt:lpstr>
      <vt:lpstr>Презентация PowerPoint</vt:lpstr>
      <vt:lpstr>Принцип инверсии зависимостей</vt:lpstr>
      <vt:lpstr>Презентация PowerPoint</vt:lpstr>
      <vt:lpstr>Различные наборы ингредиентов</vt:lpstr>
      <vt:lpstr>Фабрики ингредиентов</vt:lpstr>
      <vt:lpstr>Классы пиццы</vt:lpstr>
      <vt:lpstr>Пиццерии</vt:lpstr>
      <vt:lpstr>Тестирование</vt:lpstr>
      <vt:lpstr>Определение паттерна Абстрактная фабрика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А.</dc:creator>
  <cp:lastModifiedBy>Ольга А.</cp:lastModifiedBy>
  <cp:revision>23</cp:revision>
  <dcterms:created xsi:type="dcterms:W3CDTF">2019-03-17T16:37:00Z</dcterms:created>
  <dcterms:modified xsi:type="dcterms:W3CDTF">2019-10-24T20:38:22Z</dcterms:modified>
</cp:coreProperties>
</file>