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1" r:id="rId1"/>
  </p:sldMasterIdLst>
  <p:sldIdLst>
    <p:sldId id="256" r:id="rId2"/>
    <p:sldId id="257" r:id="rId3"/>
    <p:sldId id="258" r:id="rId4"/>
    <p:sldId id="271" r:id="rId5"/>
    <p:sldId id="259" r:id="rId6"/>
    <p:sldId id="260" r:id="rId7"/>
    <p:sldId id="261" r:id="rId8"/>
    <p:sldId id="262" r:id="rId9"/>
    <p:sldId id="265" r:id="rId10"/>
    <p:sldId id="264" r:id="rId11"/>
    <p:sldId id="266" r:id="rId12"/>
    <p:sldId id="267" r:id="rId13"/>
    <p:sldId id="268" r:id="rId14"/>
    <p:sldId id="269" r:id="rId15"/>
    <p:sldId id="270" r:id="rId16"/>
    <p:sldId id="272" r:id="rId17"/>
    <p:sldId id="273" r:id="rId18"/>
    <p:sldId id="274" r:id="rId19"/>
  </p:sldIdLst>
  <p:sldSz cx="12192000" cy="6858000"/>
  <p:notesSz cx="6858000" cy="9144000"/>
  <p:defaultTextStyle>
    <a:defPPr>
      <a:defRPr lang="en-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מקטע ברירת מחדל" id="{BCA2DBF2-5C94-47D3-880F-3597446A5A6C}">
          <p14:sldIdLst>
            <p14:sldId id="256"/>
            <p14:sldId id="257"/>
            <p14:sldId id="258"/>
            <p14:sldId id="271"/>
            <p14:sldId id="259"/>
            <p14:sldId id="260"/>
            <p14:sldId id="261"/>
            <p14:sldId id="262"/>
            <p14:sldId id="265"/>
            <p14:sldId id="264"/>
            <p14:sldId id="266"/>
            <p14:sldId id="267"/>
            <p14:sldId id="268"/>
            <p14:sldId id="269"/>
            <p14:sldId id="270"/>
            <p14:sldId id="272"/>
            <p14:sldId id="273"/>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0B5908-2E76-4C9C-9D20-AB0BFF9B3A25}"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82176C64-F9C3-49C2-96CB-E95F5E04433F}">
      <dgm:prSet/>
      <dgm:spPr/>
      <dgm:t>
        <a:bodyPr/>
        <a:lstStyle/>
        <a:p>
          <a:r>
            <a:rPr lang="en-US" dirty="0">
              <a:latin typeface="Lato" panose="020F0502020204030203" pitchFamily="34" charset="0"/>
              <a:ea typeface="Lato" panose="020F0502020204030203" pitchFamily="34" charset="0"/>
              <a:cs typeface="Lato" panose="020F0502020204030203" pitchFamily="34" charset="0"/>
            </a:rPr>
            <a:t>Object Oriented</a:t>
          </a:r>
        </a:p>
      </dgm:t>
    </dgm:pt>
    <dgm:pt modelId="{CFB8EEF9-F2E8-4A93-A8E5-B12CF2E55F50}" type="parTrans" cxnId="{D67879AC-93EE-4BBD-982F-DEF41659EFDA}">
      <dgm:prSet/>
      <dgm:spPr/>
      <dgm:t>
        <a:bodyPr/>
        <a:lstStyle/>
        <a:p>
          <a:endParaRPr lang="en-US"/>
        </a:p>
      </dgm:t>
    </dgm:pt>
    <dgm:pt modelId="{4D96A2F0-B964-4095-9C1E-F968C2274D04}" type="sibTrans" cxnId="{D67879AC-93EE-4BBD-982F-DEF41659EFDA}">
      <dgm:prSet/>
      <dgm:spPr/>
      <dgm:t>
        <a:bodyPr/>
        <a:lstStyle/>
        <a:p>
          <a:endParaRPr lang="en-US"/>
        </a:p>
      </dgm:t>
    </dgm:pt>
    <dgm:pt modelId="{320C2DEA-D035-4F47-A51E-D90CBB4D501A}">
      <dgm:prSet/>
      <dgm:spPr/>
      <dgm:t>
        <a:bodyPr/>
        <a:lstStyle/>
        <a:p>
          <a:r>
            <a:rPr lang="en-US" dirty="0">
              <a:latin typeface="Lato" panose="020F0502020204030203" pitchFamily="34" charset="0"/>
              <a:ea typeface="Lato" panose="020F0502020204030203" pitchFamily="34" charset="0"/>
              <a:cs typeface="Lato" panose="020F0502020204030203" pitchFamily="34" charset="0"/>
            </a:rPr>
            <a:t>Procedural</a:t>
          </a:r>
        </a:p>
      </dgm:t>
    </dgm:pt>
    <dgm:pt modelId="{42055626-9402-4937-97D3-93C6D1C7F53B}" type="parTrans" cxnId="{A2205BB5-43E6-4B29-936D-FE8C05BFB1B5}">
      <dgm:prSet/>
      <dgm:spPr/>
      <dgm:t>
        <a:bodyPr/>
        <a:lstStyle/>
        <a:p>
          <a:endParaRPr lang="en-US"/>
        </a:p>
      </dgm:t>
    </dgm:pt>
    <dgm:pt modelId="{37605896-FD00-4256-BF46-9C4A0CC639D6}" type="sibTrans" cxnId="{A2205BB5-43E6-4B29-936D-FE8C05BFB1B5}">
      <dgm:prSet/>
      <dgm:spPr/>
      <dgm:t>
        <a:bodyPr/>
        <a:lstStyle/>
        <a:p>
          <a:endParaRPr lang="en-US"/>
        </a:p>
      </dgm:t>
    </dgm:pt>
    <dgm:pt modelId="{1EC441C5-B334-4214-839D-49524B759408}">
      <dgm:prSet/>
      <dgm:spPr/>
      <dgm:t>
        <a:bodyPr/>
        <a:lstStyle/>
        <a:p>
          <a:r>
            <a:rPr lang="en-US">
              <a:latin typeface="Lato" panose="020F0502020204030203" pitchFamily="34" charset="0"/>
              <a:ea typeface="Lato" panose="020F0502020204030203" pitchFamily="34" charset="0"/>
              <a:cs typeface="Lato" panose="020F0502020204030203" pitchFamily="34" charset="0"/>
            </a:rPr>
            <a:t>Functional</a:t>
          </a:r>
        </a:p>
      </dgm:t>
    </dgm:pt>
    <dgm:pt modelId="{590C1B7A-E8A6-4C97-B887-98CFFEE57675}" type="parTrans" cxnId="{66C7B09F-1A14-4EC6-90FC-B55302AA5453}">
      <dgm:prSet/>
      <dgm:spPr/>
      <dgm:t>
        <a:bodyPr/>
        <a:lstStyle/>
        <a:p>
          <a:endParaRPr lang="en-US"/>
        </a:p>
      </dgm:t>
    </dgm:pt>
    <dgm:pt modelId="{7D2BBDEA-F0D1-4AC1-931B-4D682798EF01}" type="sibTrans" cxnId="{66C7B09F-1A14-4EC6-90FC-B55302AA5453}">
      <dgm:prSet/>
      <dgm:spPr/>
      <dgm:t>
        <a:bodyPr/>
        <a:lstStyle/>
        <a:p>
          <a:endParaRPr lang="en-US"/>
        </a:p>
      </dgm:t>
    </dgm:pt>
    <dgm:pt modelId="{6BA687E0-A850-4FF5-AAA0-CEE5AE112611}">
      <dgm:prSet/>
      <dgm:spPr/>
      <dgm:t>
        <a:bodyPr/>
        <a:lstStyle/>
        <a:p>
          <a:r>
            <a:rPr lang="en-US" dirty="0">
              <a:latin typeface="Lato" panose="020F0502020204030203" pitchFamily="34" charset="0"/>
              <a:ea typeface="Lato" panose="020F0502020204030203" pitchFamily="34" charset="0"/>
              <a:cs typeface="Lato" panose="020F0502020204030203" pitchFamily="34" charset="0"/>
            </a:rPr>
            <a:t>Structured</a:t>
          </a:r>
        </a:p>
      </dgm:t>
    </dgm:pt>
    <dgm:pt modelId="{C6B2C6A8-26CC-4EFA-9D28-27CAB6105996}" type="parTrans" cxnId="{63B3EDE5-84FC-43ED-BAA7-DB6A727A28D1}">
      <dgm:prSet/>
      <dgm:spPr/>
      <dgm:t>
        <a:bodyPr/>
        <a:lstStyle/>
        <a:p>
          <a:endParaRPr lang="en-US"/>
        </a:p>
      </dgm:t>
    </dgm:pt>
    <dgm:pt modelId="{A50A5D49-7EA4-46D3-A7FA-61F7CA6114B3}" type="sibTrans" cxnId="{63B3EDE5-84FC-43ED-BAA7-DB6A727A28D1}">
      <dgm:prSet/>
      <dgm:spPr/>
      <dgm:t>
        <a:bodyPr/>
        <a:lstStyle/>
        <a:p>
          <a:endParaRPr lang="en-US"/>
        </a:p>
      </dgm:t>
    </dgm:pt>
    <dgm:pt modelId="{DF5BB121-5519-4B66-97F0-B3FD60D8B335}">
      <dgm:prSet/>
      <dgm:spPr/>
      <dgm:t>
        <a:bodyPr/>
        <a:lstStyle/>
        <a:p>
          <a:r>
            <a:rPr lang="en-US" dirty="0">
              <a:latin typeface="Lato" panose="020F0502020204030203" pitchFamily="34" charset="0"/>
              <a:ea typeface="Lato" panose="020F0502020204030203" pitchFamily="34" charset="0"/>
              <a:cs typeface="Lato" panose="020F0502020204030203" pitchFamily="34" charset="0"/>
            </a:rPr>
            <a:t>Dynamically Typed</a:t>
          </a:r>
        </a:p>
      </dgm:t>
    </dgm:pt>
    <dgm:pt modelId="{4D246D87-CC25-45EF-A97B-360D2DEBFE86}" type="parTrans" cxnId="{61EB03F2-4BC6-4F4C-8CDB-8E1D86724938}">
      <dgm:prSet/>
      <dgm:spPr/>
      <dgm:t>
        <a:bodyPr/>
        <a:lstStyle/>
        <a:p>
          <a:endParaRPr lang="en-US"/>
        </a:p>
      </dgm:t>
    </dgm:pt>
    <dgm:pt modelId="{6A1A0046-CC3B-4AFB-9723-2170EEE33439}" type="sibTrans" cxnId="{61EB03F2-4BC6-4F4C-8CDB-8E1D86724938}">
      <dgm:prSet/>
      <dgm:spPr/>
      <dgm:t>
        <a:bodyPr/>
        <a:lstStyle/>
        <a:p>
          <a:endParaRPr lang="en-US"/>
        </a:p>
      </dgm:t>
    </dgm:pt>
    <dgm:pt modelId="{6E8B4F09-A1DD-4D1E-BEA0-E09E12E0CF63}">
      <dgm:prSet/>
      <dgm:spPr/>
      <dgm:t>
        <a:bodyPr/>
        <a:lstStyle/>
        <a:p>
          <a:r>
            <a:rPr lang="en-US" dirty="0">
              <a:latin typeface="Lato" panose="020F0502020204030203" pitchFamily="34" charset="0"/>
              <a:ea typeface="Lato" panose="020F0502020204030203" pitchFamily="34" charset="0"/>
              <a:cs typeface="Lato" panose="020F0502020204030203" pitchFamily="34" charset="0"/>
            </a:rPr>
            <a:t>Strongly Typed</a:t>
          </a:r>
        </a:p>
      </dgm:t>
    </dgm:pt>
    <dgm:pt modelId="{6DA30E56-6E53-4949-B43E-5AF01D28C9F4}" type="parTrans" cxnId="{40C2A4D1-3B94-4DFC-9512-679334FF6E8B}">
      <dgm:prSet/>
      <dgm:spPr/>
      <dgm:t>
        <a:bodyPr/>
        <a:lstStyle/>
        <a:p>
          <a:endParaRPr lang="en-US"/>
        </a:p>
      </dgm:t>
    </dgm:pt>
    <dgm:pt modelId="{9E4B5AF5-66CD-4844-B4D7-6CDADF4F6CB6}" type="sibTrans" cxnId="{40C2A4D1-3B94-4DFC-9512-679334FF6E8B}">
      <dgm:prSet/>
      <dgm:spPr/>
      <dgm:t>
        <a:bodyPr/>
        <a:lstStyle/>
        <a:p>
          <a:endParaRPr lang="en-US"/>
        </a:p>
      </dgm:t>
    </dgm:pt>
    <dgm:pt modelId="{621EEA4B-42DB-4510-8BCE-E1A279DA53A8}">
      <dgm:prSet/>
      <dgm:spPr/>
      <dgm:t>
        <a:bodyPr/>
        <a:lstStyle/>
        <a:p>
          <a:r>
            <a:rPr lang="en-US" dirty="0">
              <a:latin typeface="Lato" panose="020F0502020204030203" pitchFamily="34" charset="0"/>
              <a:ea typeface="Lato" panose="020F0502020204030203" pitchFamily="34" charset="0"/>
              <a:cs typeface="Lato" panose="020F0502020204030203" pitchFamily="34" charset="0"/>
            </a:rPr>
            <a:t>Garbage Collected</a:t>
          </a:r>
        </a:p>
      </dgm:t>
    </dgm:pt>
    <dgm:pt modelId="{7652E2A1-EEC4-463A-927C-C547C1ED70EE}" type="parTrans" cxnId="{F7845D9A-315B-43E9-8ABD-FC18C23178C9}">
      <dgm:prSet/>
      <dgm:spPr/>
      <dgm:t>
        <a:bodyPr/>
        <a:lstStyle/>
        <a:p>
          <a:endParaRPr lang="en-US"/>
        </a:p>
      </dgm:t>
    </dgm:pt>
    <dgm:pt modelId="{6AAE7B84-C692-48B8-BBF8-2BD18859A37B}" type="sibTrans" cxnId="{F7845D9A-315B-43E9-8ABD-FC18C23178C9}">
      <dgm:prSet/>
      <dgm:spPr/>
      <dgm:t>
        <a:bodyPr/>
        <a:lstStyle/>
        <a:p>
          <a:endParaRPr lang="en-US"/>
        </a:p>
      </dgm:t>
    </dgm:pt>
    <dgm:pt modelId="{F9209BCB-AA45-41F6-921E-58AFBE5BF214}" type="pres">
      <dgm:prSet presAssocID="{E50B5908-2E76-4C9C-9D20-AB0BFF9B3A25}" presName="diagram" presStyleCnt="0">
        <dgm:presLayoutVars>
          <dgm:dir/>
          <dgm:resizeHandles val="exact"/>
        </dgm:presLayoutVars>
      </dgm:prSet>
      <dgm:spPr/>
    </dgm:pt>
    <dgm:pt modelId="{013A8FF2-A04E-4AFE-8EA8-F675666CB9C9}" type="pres">
      <dgm:prSet presAssocID="{82176C64-F9C3-49C2-96CB-E95F5E04433F}" presName="node" presStyleLbl="node1" presStyleIdx="0" presStyleCnt="7">
        <dgm:presLayoutVars>
          <dgm:bulletEnabled val="1"/>
        </dgm:presLayoutVars>
      </dgm:prSet>
      <dgm:spPr/>
    </dgm:pt>
    <dgm:pt modelId="{734704A8-A0A5-4862-8871-6B3AC833507B}" type="pres">
      <dgm:prSet presAssocID="{4D96A2F0-B964-4095-9C1E-F968C2274D04}" presName="sibTrans" presStyleCnt="0"/>
      <dgm:spPr/>
    </dgm:pt>
    <dgm:pt modelId="{137EFF17-BF11-4951-B7EF-58FFBCAFD821}" type="pres">
      <dgm:prSet presAssocID="{320C2DEA-D035-4F47-A51E-D90CBB4D501A}" presName="node" presStyleLbl="node1" presStyleIdx="1" presStyleCnt="7">
        <dgm:presLayoutVars>
          <dgm:bulletEnabled val="1"/>
        </dgm:presLayoutVars>
      </dgm:prSet>
      <dgm:spPr/>
    </dgm:pt>
    <dgm:pt modelId="{3FEE4FAC-9D92-4A95-8B49-EF120FA49811}" type="pres">
      <dgm:prSet presAssocID="{37605896-FD00-4256-BF46-9C4A0CC639D6}" presName="sibTrans" presStyleCnt="0"/>
      <dgm:spPr/>
    </dgm:pt>
    <dgm:pt modelId="{4C11F4F0-8732-4DBC-8A51-327F86770D42}" type="pres">
      <dgm:prSet presAssocID="{1EC441C5-B334-4214-839D-49524B759408}" presName="node" presStyleLbl="node1" presStyleIdx="2" presStyleCnt="7">
        <dgm:presLayoutVars>
          <dgm:bulletEnabled val="1"/>
        </dgm:presLayoutVars>
      </dgm:prSet>
      <dgm:spPr/>
    </dgm:pt>
    <dgm:pt modelId="{B650FC16-35B1-4964-A7C5-83D3147FF508}" type="pres">
      <dgm:prSet presAssocID="{7D2BBDEA-F0D1-4AC1-931B-4D682798EF01}" presName="sibTrans" presStyleCnt="0"/>
      <dgm:spPr/>
    </dgm:pt>
    <dgm:pt modelId="{513A46F6-4416-4108-ABED-4EB945F4AFA8}" type="pres">
      <dgm:prSet presAssocID="{6BA687E0-A850-4FF5-AAA0-CEE5AE112611}" presName="node" presStyleLbl="node1" presStyleIdx="3" presStyleCnt="7">
        <dgm:presLayoutVars>
          <dgm:bulletEnabled val="1"/>
        </dgm:presLayoutVars>
      </dgm:prSet>
      <dgm:spPr/>
    </dgm:pt>
    <dgm:pt modelId="{614C9291-46CF-4677-98F3-1F1D160036C9}" type="pres">
      <dgm:prSet presAssocID="{A50A5D49-7EA4-46D3-A7FA-61F7CA6114B3}" presName="sibTrans" presStyleCnt="0"/>
      <dgm:spPr/>
    </dgm:pt>
    <dgm:pt modelId="{B03E8F23-152E-49DC-883C-E85E884F726D}" type="pres">
      <dgm:prSet presAssocID="{DF5BB121-5519-4B66-97F0-B3FD60D8B335}" presName="node" presStyleLbl="node1" presStyleIdx="4" presStyleCnt="7">
        <dgm:presLayoutVars>
          <dgm:bulletEnabled val="1"/>
        </dgm:presLayoutVars>
      </dgm:prSet>
      <dgm:spPr/>
    </dgm:pt>
    <dgm:pt modelId="{73E08B6D-4162-45C8-B65D-D315D2AA93A5}" type="pres">
      <dgm:prSet presAssocID="{6A1A0046-CC3B-4AFB-9723-2170EEE33439}" presName="sibTrans" presStyleCnt="0"/>
      <dgm:spPr/>
    </dgm:pt>
    <dgm:pt modelId="{0B44460F-675F-40B6-8C50-E85F99F427BC}" type="pres">
      <dgm:prSet presAssocID="{6E8B4F09-A1DD-4D1E-BEA0-E09E12E0CF63}" presName="node" presStyleLbl="node1" presStyleIdx="5" presStyleCnt="7">
        <dgm:presLayoutVars>
          <dgm:bulletEnabled val="1"/>
        </dgm:presLayoutVars>
      </dgm:prSet>
      <dgm:spPr/>
    </dgm:pt>
    <dgm:pt modelId="{BD6C8B62-1AF8-4D06-9D1C-262D27275280}" type="pres">
      <dgm:prSet presAssocID="{9E4B5AF5-66CD-4844-B4D7-6CDADF4F6CB6}" presName="sibTrans" presStyleCnt="0"/>
      <dgm:spPr/>
    </dgm:pt>
    <dgm:pt modelId="{48893D27-BE52-4399-B640-80C91D34F0A8}" type="pres">
      <dgm:prSet presAssocID="{621EEA4B-42DB-4510-8BCE-E1A279DA53A8}" presName="node" presStyleLbl="node1" presStyleIdx="6" presStyleCnt="7">
        <dgm:presLayoutVars>
          <dgm:bulletEnabled val="1"/>
        </dgm:presLayoutVars>
      </dgm:prSet>
      <dgm:spPr/>
    </dgm:pt>
  </dgm:ptLst>
  <dgm:cxnLst>
    <dgm:cxn modelId="{0B016D16-BD7A-419E-AE6C-E48D63E05FBF}" type="presOf" srcId="{1EC441C5-B334-4214-839D-49524B759408}" destId="{4C11F4F0-8732-4DBC-8A51-327F86770D42}" srcOrd="0" destOrd="0" presId="urn:microsoft.com/office/officeart/2005/8/layout/default"/>
    <dgm:cxn modelId="{0D49EE22-7C5F-4663-8CA0-ADE0D585F333}" type="presOf" srcId="{82176C64-F9C3-49C2-96CB-E95F5E04433F}" destId="{013A8FF2-A04E-4AFE-8EA8-F675666CB9C9}" srcOrd="0" destOrd="0" presId="urn:microsoft.com/office/officeart/2005/8/layout/default"/>
    <dgm:cxn modelId="{D17A2F2E-1F97-4B23-8050-B1530157AC8A}" type="presOf" srcId="{621EEA4B-42DB-4510-8BCE-E1A279DA53A8}" destId="{48893D27-BE52-4399-B640-80C91D34F0A8}" srcOrd="0" destOrd="0" presId="urn:microsoft.com/office/officeart/2005/8/layout/default"/>
    <dgm:cxn modelId="{107A8368-195D-4E21-89D3-042C8A1BB3EE}" type="presOf" srcId="{320C2DEA-D035-4F47-A51E-D90CBB4D501A}" destId="{137EFF17-BF11-4951-B7EF-58FFBCAFD821}" srcOrd="0" destOrd="0" presId="urn:microsoft.com/office/officeart/2005/8/layout/default"/>
    <dgm:cxn modelId="{9A5EB97F-9643-41A9-ABD2-BE3580BA9DE5}" type="presOf" srcId="{6BA687E0-A850-4FF5-AAA0-CEE5AE112611}" destId="{513A46F6-4416-4108-ABED-4EB945F4AFA8}" srcOrd="0" destOrd="0" presId="urn:microsoft.com/office/officeart/2005/8/layout/default"/>
    <dgm:cxn modelId="{F7845D9A-315B-43E9-8ABD-FC18C23178C9}" srcId="{E50B5908-2E76-4C9C-9D20-AB0BFF9B3A25}" destId="{621EEA4B-42DB-4510-8BCE-E1A279DA53A8}" srcOrd="6" destOrd="0" parTransId="{7652E2A1-EEC4-463A-927C-C547C1ED70EE}" sibTransId="{6AAE7B84-C692-48B8-BBF8-2BD18859A37B}"/>
    <dgm:cxn modelId="{66C7B09F-1A14-4EC6-90FC-B55302AA5453}" srcId="{E50B5908-2E76-4C9C-9D20-AB0BFF9B3A25}" destId="{1EC441C5-B334-4214-839D-49524B759408}" srcOrd="2" destOrd="0" parTransId="{590C1B7A-E8A6-4C97-B887-98CFFEE57675}" sibTransId="{7D2BBDEA-F0D1-4AC1-931B-4D682798EF01}"/>
    <dgm:cxn modelId="{BD76D6A9-931C-44C8-808B-E6AAB63FA09A}" type="presOf" srcId="{DF5BB121-5519-4B66-97F0-B3FD60D8B335}" destId="{B03E8F23-152E-49DC-883C-E85E884F726D}" srcOrd="0" destOrd="0" presId="urn:microsoft.com/office/officeart/2005/8/layout/default"/>
    <dgm:cxn modelId="{D67879AC-93EE-4BBD-982F-DEF41659EFDA}" srcId="{E50B5908-2E76-4C9C-9D20-AB0BFF9B3A25}" destId="{82176C64-F9C3-49C2-96CB-E95F5E04433F}" srcOrd="0" destOrd="0" parTransId="{CFB8EEF9-F2E8-4A93-A8E5-B12CF2E55F50}" sibTransId="{4D96A2F0-B964-4095-9C1E-F968C2274D04}"/>
    <dgm:cxn modelId="{A2205BB5-43E6-4B29-936D-FE8C05BFB1B5}" srcId="{E50B5908-2E76-4C9C-9D20-AB0BFF9B3A25}" destId="{320C2DEA-D035-4F47-A51E-D90CBB4D501A}" srcOrd="1" destOrd="0" parTransId="{42055626-9402-4937-97D3-93C6D1C7F53B}" sibTransId="{37605896-FD00-4256-BF46-9C4A0CC639D6}"/>
    <dgm:cxn modelId="{2E0028C7-99B7-49D3-9AF9-BD1B9B79C3BA}" type="presOf" srcId="{6E8B4F09-A1DD-4D1E-BEA0-E09E12E0CF63}" destId="{0B44460F-675F-40B6-8C50-E85F99F427BC}" srcOrd="0" destOrd="0" presId="urn:microsoft.com/office/officeart/2005/8/layout/default"/>
    <dgm:cxn modelId="{AC2FD9CF-2E90-46E3-A42B-FD0785E0960E}" type="presOf" srcId="{E50B5908-2E76-4C9C-9D20-AB0BFF9B3A25}" destId="{F9209BCB-AA45-41F6-921E-58AFBE5BF214}" srcOrd="0" destOrd="0" presId="urn:microsoft.com/office/officeart/2005/8/layout/default"/>
    <dgm:cxn modelId="{40C2A4D1-3B94-4DFC-9512-679334FF6E8B}" srcId="{E50B5908-2E76-4C9C-9D20-AB0BFF9B3A25}" destId="{6E8B4F09-A1DD-4D1E-BEA0-E09E12E0CF63}" srcOrd="5" destOrd="0" parTransId="{6DA30E56-6E53-4949-B43E-5AF01D28C9F4}" sibTransId="{9E4B5AF5-66CD-4844-B4D7-6CDADF4F6CB6}"/>
    <dgm:cxn modelId="{63B3EDE5-84FC-43ED-BAA7-DB6A727A28D1}" srcId="{E50B5908-2E76-4C9C-9D20-AB0BFF9B3A25}" destId="{6BA687E0-A850-4FF5-AAA0-CEE5AE112611}" srcOrd="3" destOrd="0" parTransId="{C6B2C6A8-26CC-4EFA-9D28-27CAB6105996}" sibTransId="{A50A5D49-7EA4-46D3-A7FA-61F7CA6114B3}"/>
    <dgm:cxn modelId="{61EB03F2-4BC6-4F4C-8CDB-8E1D86724938}" srcId="{E50B5908-2E76-4C9C-9D20-AB0BFF9B3A25}" destId="{DF5BB121-5519-4B66-97F0-B3FD60D8B335}" srcOrd="4" destOrd="0" parTransId="{4D246D87-CC25-45EF-A97B-360D2DEBFE86}" sibTransId="{6A1A0046-CC3B-4AFB-9723-2170EEE33439}"/>
    <dgm:cxn modelId="{35117722-771C-4AC0-AD56-91C4F04E7C78}" type="presParOf" srcId="{F9209BCB-AA45-41F6-921E-58AFBE5BF214}" destId="{013A8FF2-A04E-4AFE-8EA8-F675666CB9C9}" srcOrd="0" destOrd="0" presId="urn:microsoft.com/office/officeart/2005/8/layout/default"/>
    <dgm:cxn modelId="{C2B283C3-94BF-40C1-905F-44C11A9D0C3A}" type="presParOf" srcId="{F9209BCB-AA45-41F6-921E-58AFBE5BF214}" destId="{734704A8-A0A5-4862-8871-6B3AC833507B}" srcOrd="1" destOrd="0" presId="urn:microsoft.com/office/officeart/2005/8/layout/default"/>
    <dgm:cxn modelId="{48116FAF-9A68-4BB5-9603-90CE1576867B}" type="presParOf" srcId="{F9209BCB-AA45-41F6-921E-58AFBE5BF214}" destId="{137EFF17-BF11-4951-B7EF-58FFBCAFD821}" srcOrd="2" destOrd="0" presId="urn:microsoft.com/office/officeart/2005/8/layout/default"/>
    <dgm:cxn modelId="{54F5B433-7CF7-460E-8EF4-E9354402ACEE}" type="presParOf" srcId="{F9209BCB-AA45-41F6-921E-58AFBE5BF214}" destId="{3FEE4FAC-9D92-4A95-8B49-EF120FA49811}" srcOrd="3" destOrd="0" presId="urn:microsoft.com/office/officeart/2005/8/layout/default"/>
    <dgm:cxn modelId="{8A04581B-FEB6-4089-9425-FE720E399014}" type="presParOf" srcId="{F9209BCB-AA45-41F6-921E-58AFBE5BF214}" destId="{4C11F4F0-8732-4DBC-8A51-327F86770D42}" srcOrd="4" destOrd="0" presId="urn:microsoft.com/office/officeart/2005/8/layout/default"/>
    <dgm:cxn modelId="{364B7106-6A8D-4E33-AD71-DE0DBE14B889}" type="presParOf" srcId="{F9209BCB-AA45-41F6-921E-58AFBE5BF214}" destId="{B650FC16-35B1-4964-A7C5-83D3147FF508}" srcOrd="5" destOrd="0" presId="urn:microsoft.com/office/officeart/2005/8/layout/default"/>
    <dgm:cxn modelId="{E20ECC5C-E2DA-4ED5-A580-10263454E919}" type="presParOf" srcId="{F9209BCB-AA45-41F6-921E-58AFBE5BF214}" destId="{513A46F6-4416-4108-ABED-4EB945F4AFA8}" srcOrd="6" destOrd="0" presId="urn:microsoft.com/office/officeart/2005/8/layout/default"/>
    <dgm:cxn modelId="{44A34558-879C-4E78-894C-0A4F8C3C1FFA}" type="presParOf" srcId="{F9209BCB-AA45-41F6-921E-58AFBE5BF214}" destId="{614C9291-46CF-4677-98F3-1F1D160036C9}" srcOrd="7" destOrd="0" presId="urn:microsoft.com/office/officeart/2005/8/layout/default"/>
    <dgm:cxn modelId="{5A4981B4-A2CD-44BE-A274-1B34ABED5605}" type="presParOf" srcId="{F9209BCB-AA45-41F6-921E-58AFBE5BF214}" destId="{B03E8F23-152E-49DC-883C-E85E884F726D}" srcOrd="8" destOrd="0" presId="urn:microsoft.com/office/officeart/2005/8/layout/default"/>
    <dgm:cxn modelId="{0C0DE50C-3A9A-423E-85FE-79A0282740B1}" type="presParOf" srcId="{F9209BCB-AA45-41F6-921E-58AFBE5BF214}" destId="{73E08B6D-4162-45C8-B65D-D315D2AA93A5}" srcOrd="9" destOrd="0" presId="urn:microsoft.com/office/officeart/2005/8/layout/default"/>
    <dgm:cxn modelId="{1D39F2F4-9C70-461A-A1F3-87733766CB63}" type="presParOf" srcId="{F9209BCB-AA45-41F6-921E-58AFBE5BF214}" destId="{0B44460F-675F-40B6-8C50-E85F99F427BC}" srcOrd="10" destOrd="0" presId="urn:microsoft.com/office/officeart/2005/8/layout/default"/>
    <dgm:cxn modelId="{902A1BBB-326B-4CFF-8E64-CA7D9921A473}" type="presParOf" srcId="{F9209BCB-AA45-41F6-921E-58AFBE5BF214}" destId="{BD6C8B62-1AF8-4D06-9D1C-262D27275280}" srcOrd="11" destOrd="0" presId="urn:microsoft.com/office/officeart/2005/8/layout/default"/>
    <dgm:cxn modelId="{D0BD3948-0836-43E6-BF88-6465BE78ED09}" type="presParOf" srcId="{F9209BCB-AA45-41F6-921E-58AFBE5BF214}" destId="{48893D27-BE52-4399-B640-80C91D34F0A8}"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3A8FF2-A04E-4AFE-8EA8-F675666CB9C9}">
      <dsp:nvSpPr>
        <dsp:cNvPr id="0" name=""/>
        <dsp:cNvSpPr/>
      </dsp:nvSpPr>
      <dsp:spPr>
        <a:xfrm>
          <a:off x="3080" y="587032"/>
          <a:ext cx="2444055" cy="14664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Lato" panose="020F0502020204030203" pitchFamily="34" charset="0"/>
              <a:ea typeface="Lato" panose="020F0502020204030203" pitchFamily="34" charset="0"/>
              <a:cs typeface="Lato" panose="020F0502020204030203" pitchFamily="34" charset="0"/>
            </a:rPr>
            <a:t>Object Oriented</a:t>
          </a:r>
        </a:p>
      </dsp:txBody>
      <dsp:txXfrm>
        <a:off x="3080" y="587032"/>
        <a:ext cx="2444055" cy="1466433"/>
      </dsp:txXfrm>
    </dsp:sp>
    <dsp:sp modelId="{137EFF17-BF11-4951-B7EF-58FFBCAFD821}">
      <dsp:nvSpPr>
        <dsp:cNvPr id="0" name=""/>
        <dsp:cNvSpPr/>
      </dsp:nvSpPr>
      <dsp:spPr>
        <a:xfrm>
          <a:off x="2691541" y="587032"/>
          <a:ext cx="2444055" cy="146643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Lato" panose="020F0502020204030203" pitchFamily="34" charset="0"/>
              <a:ea typeface="Lato" panose="020F0502020204030203" pitchFamily="34" charset="0"/>
              <a:cs typeface="Lato" panose="020F0502020204030203" pitchFamily="34" charset="0"/>
            </a:rPr>
            <a:t>Procedural</a:t>
          </a:r>
        </a:p>
      </dsp:txBody>
      <dsp:txXfrm>
        <a:off x="2691541" y="587032"/>
        <a:ext cx="2444055" cy="1466433"/>
      </dsp:txXfrm>
    </dsp:sp>
    <dsp:sp modelId="{4C11F4F0-8732-4DBC-8A51-327F86770D42}">
      <dsp:nvSpPr>
        <dsp:cNvPr id="0" name=""/>
        <dsp:cNvSpPr/>
      </dsp:nvSpPr>
      <dsp:spPr>
        <a:xfrm>
          <a:off x="5380002" y="587032"/>
          <a:ext cx="2444055" cy="146643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latin typeface="Lato" panose="020F0502020204030203" pitchFamily="34" charset="0"/>
              <a:ea typeface="Lato" panose="020F0502020204030203" pitchFamily="34" charset="0"/>
              <a:cs typeface="Lato" panose="020F0502020204030203" pitchFamily="34" charset="0"/>
            </a:rPr>
            <a:t>Functional</a:t>
          </a:r>
        </a:p>
      </dsp:txBody>
      <dsp:txXfrm>
        <a:off x="5380002" y="587032"/>
        <a:ext cx="2444055" cy="1466433"/>
      </dsp:txXfrm>
    </dsp:sp>
    <dsp:sp modelId="{513A46F6-4416-4108-ABED-4EB945F4AFA8}">
      <dsp:nvSpPr>
        <dsp:cNvPr id="0" name=""/>
        <dsp:cNvSpPr/>
      </dsp:nvSpPr>
      <dsp:spPr>
        <a:xfrm>
          <a:off x="8068463" y="587032"/>
          <a:ext cx="2444055" cy="146643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Lato" panose="020F0502020204030203" pitchFamily="34" charset="0"/>
              <a:ea typeface="Lato" panose="020F0502020204030203" pitchFamily="34" charset="0"/>
              <a:cs typeface="Lato" panose="020F0502020204030203" pitchFamily="34" charset="0"/>
            </a:rPr>
            <a:t>Structured</a:t>
          </a:r>
        </a:p>
      </dsp:txBody>
      <dsp:txXfrm>
        <a:off x="8068463" y="587032"/>
        <a:ext cx="2444055" cy="1466433"/>
      </dsp:txXfrm>
    </dsp:sp>
    <dsp:sp modelId="{B03E8F23-152E-49DC-883C-E85E884F726D}">
      <dsp:nvSpPr>
        <dsp:cNvPr id="0" name=""/>
        <dsp:cNvSpPr/>
      </dsp:nvSpPr>
      <dsp:spPr>
        <a:xfrm>
          <a:off x="1347311" y="2297871"/>
          <a:ext cx="2444055" cy="146643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Lato" panose="020F0502020204030203" pitchFamily="34" charset="0"/>
              <a:ea typeface="Lato" panose="020F0502020204030203" pitchFamily="34" charset="0"/>
              <a:cs typeface="Lato" panose="020F0502020204030203" pitchFamily="34" charset="0"/>
            </a:rPr>
            <a:t>Dynamically Typed</a:t>
          </a:r>
        </a:p>
      </dsp:txBody>
      <dsp:txXfrm>
        <a:off x="1347311" y="2297871"/>
        <a:ext cx="2444055" cy="1466433"/>
      </dsp:txXfrm>
    </dsp:sp>
    <dsp:sp modelId="{0B44460F-675F-40B6-8C50-E85F99F427BC}">
      <dsp:nvSpPr>
        <dsp:cNvPr id="0" name=""/>
        <dsp:cNvSpPr/>
      </dsp:nvSpPr>
      <dsp:spPr>
        <a:xfrm>
          <a:off x="4035772" y="2297871"/>
          <a:ext cx="2444055" cy="14664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Lato" panose="020F0502020204030203" pitchFamily="34" charset="0"/>
              <a:ea typeface="Lato" panose="020F0502020204030203" pitchFamily="34" charset="0"/>
              <a:cs typeface="Lato" panose="020F0502020204030203" pitchFamily="34" charset="0"/>
            </a:rPr>
            <a:t>Strongly Typed</a:t>
          </a:r>
        </a:p>
      </dsp:txBody>
      <dsp:txXfrm>
        <a:off x="4035772" y="2297871"/>
        <a:ext cx="2444055" cy="1466433"/>
      </dsp:txXfrm>
    </dsp:sp>
    <dsp:sp modelId="{48893D27-BE52-4399-B640-80C91D34F0A8}">
      <dsp:nvSpPr>
        <dsp:cNvPr id="0" name=""/>
        <dsp:cNvSpPr/>
      </dsp:nvSpPr>
      <dsp:spPr>
        <a:xfrm>
          <a:off x="6724233" y="2297871"/>
          <a:ext cx="2444055" cy="146643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Lato" panose="020F0502020204030203" pitchFamily="34" charset="0"/>
              <a:ea typeface="Lato" panose="020F0502020204030203" pitchFamily="34" charset="0"/>
              <a:cs typeface="Lato" panose="020F0502020204030203" pitchFamily="34" charset="0"/>
            </a:rPr>
            <a:t>Garbage Collected</a:t>
          </a:r>
        </a:p>
      </dsp:txBody>
      <dsp:txXfrm>
        <a:off x="6724233" y="2297871"/>
        <a:ext cx="2444055" cy="146643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22E2129-FCFB-4883-9A6F-E5D2057CFD6C}"/>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endParaRPr lang="en-IL"/>
          </a:p>
        </p:txBody>
      </p:sp>
      <p:sp>
        <p:nvSpPr>
          <p:cNvPr id="3" name="כותרת משנה 2">
            <a:extLst>
              <a:ext uri="{FF2B5EF4-FFF2-40B4-BE49-F238E27FC236}">
                <a16:creationId xmlns:a16="http://schemas.microsoft.com/office/drawing/2014/main" id="{389880D7-D7E7-4599-A6A7-5E782CCC6D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IL"/>
          </a:p>
        </p:txBody>
      </p:sp>
      <p:sp>
        <p:nvSpPr>
          <p:cNvPr id="4" name="מציין מיקום של תאריך 3">
            <a:extLst>
              <a:ext uri="{FF2B5EF4-FFF2-40B4-BE49-F238E27FC236}">
                <a16:creationId xmlns:a16="http://schemas.microsoft.com/office/drawing/2014/main" id="{27902F55-A391-434A-893E-7A5B49C9269E}"/>
              </a:ext>
            </a:extLst>
          </p:cNvPr>
          <p:cNvSpPr>
            <a:spLocks noGrp="1"/>
          </p:cNvSpPr>
          <p:nvPr>
            <p:ph type="dt" sz="half" idx="10"/>
          </p:nvPr>
        </p:nvSpPr>
        <p:spPr/>
        <p:txBody>
          <a:bodyPr/>
          <a:lstStyle/>
          <a:p>
            <a:fld id="{48A87A34-81AB-432B-8DAE-1953F412C126}" type="datetimeFigureOut">
              <a:rPr lang="en-US" smtClean="0"/>
              <a:t>12/26/2021</a:t>
            </a:fld>
            <a:endParaRPr lang="en-US" dirty="0"/>
          </a:p>
        </p:txBody>
      </p:sp>
      <p:sp>
        <p:nvSpPr>
          <p:cNvPr id="5" name="מציין מיקום של כותרת תחתונה 4">
            <a:extLst>
              <a:ext uri="{FF2B5EF4-FFF2-40B4-BE49-F238E27FC236}">
                <a16:creationId xmlns:a16="http://schemas.microsoft.com/office/drawing/2014/main" id="{2436AB75-D750-458F-9A7B-3CF8D63BC572}"/>
              </a:ext>
            </a:extLst>
          </p:cNvPr>
          <p:cNvSpPr>
            <a:spLocks noGrp="1"/>
          </p:cNvSpPr>
          <p:nvPr>
            <p:ph type="ftr" sz="quarter" idx="11"/>
          </p:nvPr>
        </p:nvSpPr>
        <p:spPr/>
        <p:txBody>
          <a:bodyPr/>
          <a:lstStyle/>
          <a:p>
            <a:endParaRPr lang="en-US" dirty="0"/>
          </a:p>
        </p:txBody>
      </p:sp>
      <p:sp>
        <p:nvSpPr>
          <p:cNvPr id="6" name="מציין מיקום של מספר שקופית 5">
            <a:extLst>
              <a:ext uri="{FF2B5EF4-FFF2-40B4-BE49-F238E27FC236}">
                <a16:creationId xmlns:a16="http://schemas.microsoft.com/office/drawing/2014/main" id="{761BFA78-4A3F-4B0B-91B8-0519B362CAC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43394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059B258-384D-4A3C-AB20-A2F2F509E2C8}"/>
              </a:ext>
            </a:extLst>
          </p:cNvPr>
          <p:cNvSpPr>
            <a:spLocks noGrp="1"/>
          </p:cNvSpPr>
          <p:nvPr>
            <p:ph type="title"/>
          </p:nvPr>
        </p:nvSpPr>
        <p:spPr/>
        <p:txBody>
          <a:bodyPr/>
          <a:lstStyle/>
          <a:p>
            <a:r>
              <a:rPr lang="he-IL"/>
              <a:t>לחץ כדי לערוך סגנון כותרת של תבנית בסיס</a:t>
            </a:r>
            <a:endParaRPr lang="en-IL"/>
          </a:p>
        </p:txBody>
      </p:sp>
      <p:sp>
        <p:nvSpPr>
          <p:cNvPr id="3" name="מציין מיקום של טקסט אנכי 2">
            <a:extLst>
              <a:ext uri="{FF2B5EF4-FFF2-40B4-BE49-F238E27FC236}">
                <a16:creationId xmlns:a16="http://schemas.microsoft.com/office/drawing/2014/main" id="{F6600614-B103-4076-8993-F92384D51D3F}"/>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של תאריך 3">
            <a:extLst>
              <a:ext uri="{FF2B5EF4-FFF2-40B4-BE49-F238E27FC236}">
                <a16:creationId xmlns:a16="http://schemas.microsoft.com/office/drawing/2014/main" id="{1B9AC0CF-FAAD-47D2-B993-84A2100F2D2D}"/>
              </a:ext>
            </a:extLst>
          </p:cNvPr>
          <p:cNvSpPr>
            <a:spLocks noGrp="1"/>
          </p:cNvSpPr>
          <p:nvPr>
            <p:ph type="dt" sz="half" idx="10"/>
          </p:nvPr>
        </p:nvSpPr>
        <p:spPr/>
        <p:txBody>
          <a:bodyPr/>
          <a:lstStyle/>
          <a:p>
            <a:fld id="{48A87A34-81AB-432B-8DAE-1953F412C126}" type="datetimeFigureOut">
              <a:rPr lang="en-US" smtClean="0"/>
              <a:pPr/>
              <a:t>12/26/2021</a:t>
            </a:fld>
            <a:endParaRPr lang="en-US" dirty="0"/>
          </a:p>
        </p:txBody>
      </p:sp>
      <p:sp>
        <p:nvSpPr>
          <p:cNvPr id="5" name="מציין מיקום של כותרת תחתונה 4">
            <a:extLst>
              <a:ext uri="{FF2B5EF4-FFF2-40B4-BE49-F238E27FC236}">
                <a16:creationId xmlns:a16="http://schemas.microsoft.com/office/drawing/2014/main" id="{75300EB4-1720-4402-AC43-8C20EAE7A999}"/>
              </a:ext>
            </a:extLst>
          </p:cNvPr>
          <p:cNvSpPr>
            <a:spLocks noGrp="1"/>
          </p:cNvSpPr>
          <p:nvPr>
            <p:ph type="ftr" sz="quarter" idx="11"/>
          </p:nvPr>
        </p:nvSpPr>
        <p:spPr/>
        <p:txBody>
          <a:bodyPr/>
          <a:lstStyle/>
          <a:p>
            <a:endParaRPr lang="en-US" dirty="0"/>
          </a:p>
        </p:txBody>
      </p:sp>
      <p:sp>
        <p:nvSpPr>
          <p:cNvPr id="6" name="מציין מיקום של מספר שקופית 5">
            <a:extLst>
              <a:ext uri="{FF2B5EF4-FFF2-40B4-BE49-F238E27FC236}">
                <a16:creationId xmlns:a16="http://schemas.microsoft.com/office/drawing/2014/main" id="{D7562063-C9A9-43B8-8B6D-72F90E4D8EEE}"/>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77397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4F8115ED-EB8F-40D4-9C91-289AB124CEBC}"/>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endParaRPr lang="en-IL"/>
          </a:p>
        </p:txBody>
      </p:sp>
      <p:sp>
        <p:nvSpPr>
          <p:cNvPr id="3" name="מציין מיקום של טקסט אנכי 2">
            <a:extLst>
              <a:ext uri="{FF2B5EF4-FFF2-40B4-BE49-F238E27FC236}">
                <a16:creationId xmlns:a16="http://schemas.microsoft.com/office/drawing/2014/main" id="{54AC96B3-F21A-4874-A613-4E8A0CB1DC4D}"/>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של תאריך 3">
            <a:extLst>
              <a:ext uri="{FF2B5EF4-FFF2-40B4-BE49-F238E27FC236}">
                <a16:creationId xmlns:a16="http://schemas.microsoft.com/office/drawing/2014/main" id="{31CEA347-2294-4CDD-B294-95BB2D1C2D7D}"/>
              </a:ext>
            </a:extLst>
          </p:cNvPr>
          <p:cNvSpPr>
            <a:spLocks noGrp="1"/>
          </p:cNvSpPr>
          <p:nvPr>
            <p:ph type="dt" sz="half" idx="10"/>
          </p:nvPr>
        </p:nvSpPr>
        <p:spPr/>
        <p:txBody>
          <a:bodyPr/>
          <a:lstStyle/>
          <a:p>
            <a:fld id="{48A87A34-81AB-432B-8DAE-1953F412C126}" type="datetimeFigureOut">
              <a:rPr lang="en-US" smtClean="0"/>
              <a:pPr/>
              <a:t>12/26/2021</a:t>
            </a:fld>
            <a:endParaRPr lang="en-US" dirty="0"/>
          </a:p>
        </p:txBody>
      </p:sp>
      <p:sp>
        <p:nvSpPr>
          <p:cNvPr id="5" name="מציין מיקום של כותרת תחתונה 4">
            <a:extLst>
              <a:ext uri="{FF2B5EF4-FFF2-40B4-BE49-F238E27FC236}">
                <a16:creationId xmlns:a16="http://schemas.microsoft.com/office/drawing/2014/main" id="{4E0D30A7-A2B7-4B47-B1A7-EF542461EC03}"/>
              </a:ext>
            </a:extLst>
          </p:cNvPr>
          <p:cNvSpPr>
            <a:spLocks noGrp="1"/>
          </p:cNvSpPr>
          <p:nvPr>
            <p:ph type="ftr" sz="quarter" idx="11"/>
          </p:nvPr>
        </p:nvSpPr>
        <p:spPr/>
        <p:txBody>
          <a:bodyPr/>
          <a:lstStyle/>
          <a:p>
            <a:endParaRPr lang="en-US" dirty="0"/>
          </a:p>
        </p:txBody>
      </p:sp>
      <p:sp>
        <p:nvSpPr>
          <p:cNvPr id="6" name="מציין מיקום של מספר שקופית 5">
            <a:extLst>
              <a:ext uri="{FF2B5EF4-FFF2-40B4-BE49-F238E27FC236}">
                <a16:creationId xmlns:a16="http://schemas.microsoft.com/office/drawing/2014/main" id="{DF68104F-8E26-4022-B68B-D47167A03606}"/>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21809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C51C911-214C-4E12-A9CF-65D3F8166D2D}"/>
              </a:ext>
            </a:extLst>
          </p:cNvPr>
          <p:cNvSpPr>
            <a:spLocks noGrp="1"/>
          </p:cNvSpPr>
          <p:nvPr>
            <p:ph type="title"/>
          </p:nvPr>
        </p:nvSpPr>
        <p:spPr/>
        <p:txBody>
          <a:bodyPr/>
          <a:lstStyle/>
          <a:p>
            <a:r>
              <a:rPr lang="he-IL"/>
              <a:t>לחץ כדי לערוך סגנון כותרת של תבנית בסיס</a:t>
            </a:r>
            <a:endParaRPr lang="en-IL"/>
          </a:p>
        </p:txBody>
      </p:sp>
      <p:sp>
        <p:nvSpPr>
          <p:cNvPr id="3" name="מציין מיקום תוכן 2">
            <a:extLst>
              <a:ext uri="{FF2B5EF4-FFF2-40B4-BE49-F238E27FC236}">
                <a16:creationId xmlns:a16="http://schemas.microsoft.com/office/drawing/2014/main" id="{565E6C67-8B9E-424C-B36D-616068DE5B1E}"/>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של תאריך 3">
            <a:extLst>
              <a:ext uri="{FF2B5EF4-FFF2-40B4-BE49-F238E27FC236}">
                <a16:creationId xmlns:a16="http://schemas.microsoft.com/office/drawing/2014/main" id="{EA3CCEBB-198D-4792-8C06-569F5F65BD54}"/>
              </a:ext>
            </a:extLst>
          </p:cNvPr>
          <p:cNvSpPr>
            <a:spLocks noGrp="1"/>
          </p:cNvSpPr>
          <p:nvPr>
            <p:ph type="dt" sz="half" idx="10"/>
          </p:nvPr>
        </p:nvSpPr>
        <p:spPr/>
        <p:txBody>
          <a:bodyPr/>
          <a:lstStyle/>
          <a:p>
            <a:fld id="{48A87A34-81AB-432B-8DAE-1953F412C126}" type="datetimeFigureOut">
              <a:rPr lang="en-US" smtClean="0"/>
              <a:pPr/>
              <a:t>12/26/2021</a:t>
            </a:fld>
            <a:endParaRPr lang="en-US" dirty="0"/>
          </a:p>
        </p:txBody>
      </p:sp>
      <p:sp>
        <p:nvSpPr>
          <p:cNvPr id="5" name="מציין מיקום של כותרת תחתונה 4">
            <a:extLst>
              <a:ext uri="{FF2B5EF4-FFF2-40B4-BE49-F238E27FC236}">
                <a16:creationId xmlns:a16="http://schemas.microsoft.com/office/drawing/2014/main" id="{2E6557DD-7C6E-46A4-8AD5-8881299B56E3}"/>
              </a:ext>
            </a:extLst>
          </p:cNvPr>
          <p:cNvSpPr>
            <a:spLocks noGrp="1"/>
          </p:cNvSpPr>
          <p:nvPr>
            <p:ph type="ftr" sz="quarter" idx="11"/>
          </p:nvPr>
        </p:nvSpPr>
        <p:spPr/>
        <p:txBody>
          <a:bodyPr/>
          <a:lstStyle/>
          <a:p>
            <a:endParaRPr lang="en-US" dirty="0"/>
          </a:p>
        </p:txBody>
      </p:sp>
      <p:sp>
        <p:nvSpPr>
          <p:cNvPr id="6" name="מציין מיקום של מספר שקופית 5">
            <a:extLst>
              <a:ext uri="{FF2B5EF4-FFF2-40B4-BE49-F238E27FC236}">
                <a16:creationId xmlns:a16="http://schemas.microsoft.com/office/drawing/2014/main" id="{42458E2D-67FE-41DB-85D8-A3A2A01C9FD9}"/>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15609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040CAE4-BFFB-4FCC-AC8A-C4D1D1953448}"/>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endParaRPr lang="en-IL"/>
          </a:p>
        </p:txBody>
      </p:sp>
      <p:sp>
        <p:nvSpPr>
          <p:cNvPr id="3" name="מציין מיקום טקסט 2">
            <a:extLst>
              <a:ext uri="{FF2B5EF4-FFF2-40B4-BE49-F238E27FC236}">
                <a16:creationId xmlns:a16="http://schemas.microsoft.com/office/drawing/2014/main" id="{847BAA3F-6956-469F-A0A3-8FCB3D7FFB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BF330656-76D8-4C64-9A14-3CF7FD6AF834}"/>
              </a:ext>
            </a:extLst>
          </p:cNvPr>
          <p:cNvSpPr>
            <a:spLocks noGrp="1"/>
          </p:cNvSpPr>
          <p:nvPr>
            <p:ph type="dt" sz="half" idx="10"/>
          </p:nvPr>
        </p:nvSpPr>
        <p:spPr/>
        <p:txBody>
          <a:bodyPr/>
          <a:lstStyle/>
          <a:p>
            <a:fld id="{48A87A34-81AB-432B-8DAE-1953F412C126}" type="datetimeFigureOut">
              <a:rPr lang="en-US" smtClean="0"/>
              <a:t>12/26/2021</a:t>
            </a:fld>
            <a:endParaRPr lang="en-US" dirty="0"/>
          </a:p>
        </p:txBody>
      </p:sp>
      <p:sp>
        <p:nvSpPr>
          <p:cNvPr id="5" name="מציין מיקום של כותרת תחתונה 4">
            <a:extLst>
              <a:ext uri="{FF2B5EF4-FFF2-40B4-BE49-F238E27FC236}">
                <a16:creationId xmlns:a16="http://schemas.microsoft.com/office/drawing/2014/main" id="{E69840AA-CEFF-4D55-881A-72F53EB686B2}"/>
              </a:ext>
            </a:extLst>
          </p:cNvPr>
          <p:cNvSpPr>
            <a:spLocks noGrp="1"/>
          </p:cNvSpPr>
          <p:nvPr>
            <p:ph type="ftr" sz="quarter" idx="11"/>
          </p:nvPr>
        </p:nvSpPr>
        <p:spPr/>
        <p:txBody>
          <a:bodyPr/>
          <a:lstStyle/>
          <a:p>
            <a:endParaRPr lang="en-US" dirty="0"/>
          </a:p>
        </p:txBody>
      </p:sp>
      <p:sp>
        <p:nvSpPr>
          <p:cNvPr id="6" name="מציין מיקום של מספר שקופית 5">
            <a:extLst>
              <a:ext uri="{FF2B5EF4-FFF2-40B4-BE49-F238E27FC236}">
                <a16:creationId xmlns:a16="http://schemas.microsoft.com/office/drawing/2014/main" id="{0AFE7268-6878-40CC-BCCF-A836B4E85B0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2477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64331CA-2442-4DA9-BDF5-73EFA5D1A680}"/>
              </a:ext>
            </a:extLst>
          </p:cNvPr>
          <p:cNvSpPr>
            <a:spLocks noGrp="1"/>
          </p:cNvSpPr>
          <p:nvPr>
            <p:ph type="title"/>
          </p:nvPr>
        </p:nvSpPr>
        <p:spPr/>
        <p:txBody>
          <a:bodyPr/>
          <a:lstStyle/>
          <a:p>
            <a:r>
              <a:rPr lang="he-IL"/>
              <a:t>לחץ כדי לערוך סגנון כותרת של תבנית בסיס</a:t>
            </a:r>
            <a:endParaRPr lang="en-IL"/>
          </a:p>
        </p:txBody>
      </p:sp>
      <p:sp>
        <p:nvSpPr>
          <p:cNvPr id="3" name="מציין מיקום תוכן 2">
            <a:extLst>
              <a:ext uri="{FF2B5EF4-FFF2-40B4-BE49-F238E27FC236}">
                <a16:creationId xmlns:a16="http://schemas.microsoft.com/office/drawing/2014/main" id="{8E2D0179-6332-46D7-840F-4303A9142E1D}"/>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תוכן 3">
            <a:extLst>
              <a:ext uri="{FF2B5EF4-FFF2-40B4-BE49-F238E27FC236}">
                <a16:creationId xmlns:a16="http://schemas.microsoft.com/office/drawing/2014/main" id="{38D6AA64-B9F4-41D3-8623-F94AEA519D7D}"/>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5" name="מציין מיקום של תאריך 4">
            <a:extLst>
              <a:ext uri="{FF2B5EF4-FFF2-40B4-BE49-F238E27FC236}">
                <a16:creationId xmlns:a16="http://schemas.microsoft.com/office/drawing/2014/main" id="{C17A2A8E-8DC2-4677-B94B-6D10D578D8B0}"/>
              </a:ext>
            </a:extLst>
          </p:cNvPr>
          <p:cNvSpPr>
            <a:spLocks noGrp="1"/>
          </p:cNvSpPr>
          <p:nvPr>
            <p:ph type="dt" sz="half" idx="10"/>
          </p:nvPr>
        </p:nvSpPr>
        <p:spPr/>
        <p:txBody>
          <a:bodyPr/>
          <a:lstStyle/>
          <a:p>
            <a:fld id="{48A87A34-81AB-432B-8DAE-1953F412C126}" type="datetimeFigureOut">
              <a:rPr lang="en-US" smtClean="0"/>
              <a:pPr/>
              <a:t>12/26/2021</a:t>
            </a:fld>
            <a:endParaRPr lang="en-US" dirty="0"/>
          </a:p>
        </p:txBody>
      </p:sp>
      <p:sp>
        <p:nvSpPr>
          <p:cNvPr id="6" name="מציין מיקום של כותרת תחתונה 5">
            <a:extLst>
              <a:ext uri="{FF2B5EF4-FFF2-40B4-BE49-F238E27FC236}">
                <a16:creationId xmlns:a16="http://schemas.microsoft.com/office/drawing/2014/main" id="{A5F7765D-2E04-4F2E-B8B7-1D50C82384D6}"/>
              </a:ext>
            </a:extLst>
          </p:cNvPr>
          <p:cNvSpPr>
            <a:spLocks noGrp="1"/>
          </p:cNvSpPr>
          <p:nvPr>
            <p:ph type="ftr" sz="quarter" idx="11"/>
          </p:nvPr>
        </p:nvSpPr>
        <p:spPr/>
        <p:txBody>
          <a:bodyPr/>
          <a:lstStyle/>
          <a:p>
            <a:endParaRPr lang="en-US" dirty="0"/>
          </a:p>
        </p:txBody>
      </p:sp>
      <p:sp>
        <p:nvSpPr>
          <p:cNvPr id="7" name="מציין מיקום של מספר שקופית 6">
            <a:extLst>
              <a:ext uri="{FF2B5EF4-FFF2-40B4-BE49-F238E27FC236}">
                <a16:creationId xmlns:a16="http://schemas.microsoft.com/office/drawing/2014/main" id="{10A42CB7-90BD-413F-94AA-6B77C7959EE2}"/>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56306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5E4B427-7119-475C-8F65-7BD51F10D646}"/>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endParaRPr lang="en-IL"/>
          </a:p>
        </p:txBody>
      </p:sp>
      <p:sp>
        <p:nvSpPr>
          <p:cNvPr id="3" name="מציין מיקום טקסט 2">
            <a:extLst>
              <a:ext uri="{FF2B5EF4-FFF2-40B4-BE49-F238E27FC236}">
                <a16:creationId xmlns:a16="http://schemas.microsoft.com/office/drawing/2014/main" id="{4144CCCC-25BB-485A-9802-DDDFEFB467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2C0CE021-6A0B-432B-B936-574B7A2681AD}"/>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5" name="מציין מיקום טקסט 4">
            <a:extLst>
              <a:ext uri="{FF2B5EF4-FFF2-40B4-BE49-F238E27FC236}">
                <a16:creationId xmlns:a16="http://schemas.microsoft.com/office/drawing/2014/main" id="{C72F26F9-7798-4451-9DB0-A893BABCCD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4C457B24-D333-4FE3-B9BB-A602E932829D}"/>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7" name="מציין מיקום של תאריך 6">
            <a:extLst>
              <a:ext uri="{FF2B5EF4-FFF2-40B4-BE49-F238E27FC236}">
                <a16:creationId xmlns:a16="http://schemas.microsoft.com/office/drawing/2014/main" id="{E8C0557C-8DB3-4252-BF38-736A88C48214}"/>
              </a:ext>
            </a:extLst>
          </p:cNvPr>
          <p:cNvSpPr>
            <a:spLocks noGrp="1"/>
          </p:cNvSpPr>
          <p:nvPr>
            <p:ph type="dt" sz="half" idx="10"/>
          </p:nvPr>
        </p:nvSpPr>
        <p:spPr/>
        <p:txBody>
          <a:bodyPr/>
          <a:lstStyle/>
          <a:p>
            <a:fld id="{48A87A34-81AB-432B-8DAE-1953F412C126}" type="datetimeFigureOut">
              <a:rPr lang="en-US" smtClean="0"/>
              <a:pPr/>
              <a:t>12/26/2021</a:t>
            </a:fld>
            <a:endParaRPr lang="en-US" dirty="0"/>
          </a:p>
        </p:txBody>
      </p:sp>
      <p:sp>
        <p:nvSpPr>
          <p:cNvPr id="8" name="מציין מיקום של כותרת תחתונה 7">
            <a:extLst>
              <a:ext uri="{FF2B5EF4-FFF2-40B4-BE49-F238E27FC236}">
                <a16:creationId xmlns:a16="http://schemas.microsoft.com/office/drawing/2014/main" id="{9DFE5A17-5324-4D3C-923E-4A58C90619AC}"/>
              </a:ext>
            </a:extLst>
          </p:cNvPr>
          <p:cNvSpPr>
            <a:spLocks noGrp="1"/>
          </p:cNvSpPr>
          <p:nvPr>
            <p:ph type="ftr" sz="quarter" idx="11"/>
          </p:nvPr>
        </p:nvSpPr>
        <p:spPr/>
        <p:txBody>
          <a:bodyPr/>
          <a:lstStyle/>
          <a:p>
            <a:endParaRPr lang="en-US" dirty="0"/>
          </a:p>
        </p:txBody>
      </p:sp>
      <p:sp>
        <p:nvSpPr>
          <p:cNvPr id="9" name="מציין מיקום של מספר שקופית 8">
            <a:extLst>
              <a:ext uri="{FF2B5EF4-FFF2-40B4-BE49-F238E27FC236}">
                <a16:creationId xmlns:a16="http://schemas.microsoft.com/office/drawing/2014/main" id="{67A74B3E-26F4-4F12-8C27-129E2F1C8412}"/>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87627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3CF6BB7-8871-44F7-B065-F1ACC24793C9}"/>
              </a:ext>
            </a:extLst>
          </p:cNvPr>
          <p:cNvSpPr>
            <a:spLocks noGrp="1"/>
          </p:cNvSpPr>
          <p:nvPr>
            <p:ph type="title"/>
          </p:nvPr>
        </p:nvSpPr>
        <p:spPr/>
        <p:txBody>
          <a:bodyPr/>
          <a:lstStyle/>
          <a:p>
            <a:r>
              <a:rPr lang="he-IL"/>
              <a:t>לחץ כדי לערוך סגנון כותרת של תבנית בסיס</a:t>
            </a:r>
            <a:endParaRPr lang="en-IL"/>
          </a:p>
        </p:txBody>
      </p:sp>
      <p:sp>
        <p:nvSpPr>
          <p:cNvPr id="3" name="מציין מיקום של תאריך 2">
            <a:extLst>
              <a:ext uri="{FF2B5EF4-FFF2-40B4-BE49-F238E27FC236}">
                <a16:creationId xmlns:a16="http://schemas.microsoft.com/office/drawing/2014/main" id="{648D1C0F-A349-4341-8BC1-3C255B2E4271}"/>
              </a:ext>
            </a:extLst>
          </p:cNvPr>
          <p:cNvSpPr>
            <a:spLocks noGrp="1"/>
          </p:cNvSpPr>
          <p:nvPr>
            <p:ph type="dt" sz="half" idx="10"/>
          </p:nvPr>
        </p:nvSpPr>
        <p:spPr/>
        <p:txBody>
          <a:bodyPr/>
          <a:lstStyle/>
          <a:p>
            <a:fld id="{48A87A34-81AB-432B-8DAE-1953F412C126}" type="datetimeFigureOut">
              <a:rPr lang="en-US" smtClean="0"/>
              <a:t>12/26/2021</a:t>
            </a:fld>
            <a:endParaRPr lang="en-US" dirty="0"/>
          </a:p>
        </p:txBody>
      </p:sp>
      <p:sp>
        <p:nvSpPr>
          <p:cNvPr id="4" name="מציין מיקום של כותרת תחתונה 3">
            <a:extLst>
              <a:ext uri="{FF2B5EF4-FFF2-40B4-BE49-F238E27FC236}">
                <a16:creationId xmlns:a16="http://schemas.microsoft.com/office/drawing/2014/main" id="{E4EEFDDB-109A-4B07-B574-397E284CB28A}"/>
              </a:ext>
            </a:extLst>
          </p:cNvPr>
          <p:cNvSpPr>
            <a:spLocks noGrp="1"/>
          </p:cNvSpPr>
          <p:nvPr>
            <p:ph type="ftr" sz="quarter" idx="11"/>
          </p:nvPr>
        </p:nvSpPr>
        <p:spPr/>
        <p:txBody>
          <a:bodyPr/>
          <a:lstStyle/>
          <a:p>
            <a:endParaRPr lang="en-US" dirty="0"/>
          </a:p>
        </p:txBody>
      </p:sp>
      <p:sp>
        <p:nvSpPr>
          <p:cNvPr id="5" name="מציין מיקום של מספר שקופית 4">
            <a:extLst>
              <a:ext uri="{FF2B5EF4-FFF2-40B4-BE49-F238E27FC236}">
                <a16:creationId xmlns:a16="http://schemas.microsoft.com/office/drawing/2014/main" id="{4BD20561-4786-449B-8E3F-D463117AF11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16221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77431FA5-CF7C-4021-BEB0-C0599A24125E}"/>
              </a:ext>
            </a:extLst>
          </p:cNvPr>
          <p:cNvSpPr>
            <a:spLocks noGrp="1"/>
          </p:cNvSpPr>
          <p:nvPr>
            <p:ph type="dt" sz="half" idx="10"/>
          </p:nvPr>
        </p:nvSpPr>
        <p:spPr/>
        <p:txBody>
          <a:bodyPr/>
          <a:lstStyle/>
          <a:p>
            <a:fld id="{48A87A34-81AB-432B-8DAE-1953F412C126}" type="datetimeFigureOut">
              <a:rPr lang="en-US" smtClean="0"/>
              <a:t>12/26/2021</a:t>
            </a:fld>
            <a:endParaRPr lang="en-US" dirty="0"/>
          </a:p>
        </p:txBody>
      </p:sp>
      <p:sp>
        <p:nvSpPr>
          <p:cNvPr id="3" name="מציין מיקום של כותרת תחתונה 2">
            <a:extLst>
              <a:ext uri="{FF2B5EF4-FFF2-40B4-BE49-F238E27FC236}">
                <a16:creationId xmlns:a16="http://schemas.microsoft.com/office/drawing/2014/main" id="{8188AB97-84DA-4C89-A898-574A148E8A66}"/>
              </a:ext>
            </a:extLst>
          </p:cNvPr>
          <p:cNvSpPr>
            <a:spLocks noGrp="1"/>
          </p:cNvSpPr>
          <p:nvPr>
            <p:ph type="ftr" sz="quarter" idx="11"/>
          </p:nvPr>
        </p:nvSpPr>
        <p:spPr/>
        <p:txBody>
          <a:bodyPr/>
          <a:lstStyle/>
          <a:p>
            <a:endParaRPr lang="en-US" dirty="0"/>
          </a:p>
        </p:txBody>
      </p:sp>
      <p:sp>
        <p:nvSpPr>
          <p:cNvPr id="4" name="מציין מיקום של מספר שקופית 3">
            <a:extLst>
              <a:ext uri="{FF2B5EF4-FFF2-40B4-BE49-F238E27FC236}">
                <a16:creationId xmlns:a16="http://schemas.microsoft.com/office/drawing/2014/main" id="{7F24EC94-0863-46C5-B262-B6E4D214BDD8}"/>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79720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D93425D-12BF-47D4-A583-AEB7759AE2BE}"/>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IL"/>
          </a:p>
        </p:txBody>
      </p:sp>
      <p:sp>
        <p:nvSpPr>
          <p:cNvPr id="3" name="מציין מיקום תוכן 2">
            <a:extLst>
              <a:ext uri="{FF2B5EF4-FFF2-40B4-BE49-F238E27FC236}">
                <a16:creationId xmlns:a16="http://schemas.microsoft.com/office/drawing/2014/main" id="{6BE61F0C-CF6A-4F3D-9E2F-6122DBA31A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טקסט 3">
            <a:extLst>
              <a:ext uri="{FF2B5EF4-FFF2-40B4-BE49-F238E27FC236}">
                <a16:creationId xmlns:a16="http://schemas.microsoft.com/office/drawing/2014/main" id="{DBAEB135-C663-471E-975D-EDE8B0889A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48687CF9-9525-4D07-BE9E-4A0CA155DD0F}"/>
              </a:ext>
            </a:extLst>
          </p:cNvPr>
          <p:cNvSpPr>
            <a:spLocks noGrp="1"/>
          </p:cNvSpPr>
          <p:nvPr>
            <p:ph type="dt" sz="half" idx="10"/>
          </p:nvPr>
        </p:nvSpPr>
        <p:spPr/>
        <p:txBody>
          <a:bodyPr/>
          <a:lstStyle/>
          <a:p>
            <a:fld id="{48A87A34-81AB-432B-8DAE-1953F412C126}" type="datetimeFigureOut">
              <a:rPr lang="en-US" smtClean="0"/>
              <a:pPr/>
              <a:t>12/26/2021</a:t>
            </a:fld>
            <a:endParaRPr lang="en-US" dirty="0"/>
          </a:p>
        </p:txBody>
      </p:sp>
      <p:sp>
        <p:nvSpPr>
          <p:cNvPr id="6" name="מציין מיקום של כותרת תחתונה 5">
            <a:extLst>
              <a:ext uri="{FF2B5EF4-FFF2-40B4-BE49-F238E27FC236}">
                <a16:creationId xmlns:a16="http://schemas.microsoft.com/office/drawing/2014/main" id="{66A13895-8FDA-4D72-A45A-ABFDB64FBFDE}"/>
              </a:ext>
            </a:extLst>
          </p:cNvPr>
          <p:cNvSpPr>
            <a:spLocks noGrp="1"/>
          </p:cNvSpPr>
          <p:nvPr>
            <p:ph type="ftr" sz="quarter" idx="11"/>
          </p:nvPr>
        </p:nvSpPr>
        <p:spPr/>
        <p:txBody>
          <a:bodyPr/>
          <a:lstStyle/>
          <a:p>
            <a:endParaRPr lang="en-US" dirty="0"/>
          </a:p>
        </p:txBody>
      </p:sp>
      <p:sp>
        <p:nvSpPr>
          <p:cNvPr id="7" name="מציין מיקום של מספר שקופית 6">
            <a:extLst>
              <a:ext uri="{FF2B5EF4-FFF2-40B4-BE49-F238E27FC236}">
                <a16:creationId xmlns:a16="http://schemas.microsoft.com/office/drawing/2014/main" id="{4997283C-4D9F-480F-8C8F-89EC321550BF}"/>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6787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FA8A401-EE04-4EB5-9AB8-EE8C403E4FC6}"/>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IL"/>
          </a:p>
        </p:txBody>
      </p:sp>
      <p:sp>
        <p:nvSpPr>
          <p:cNvPr id="3" name="מציין מיקום של תמונה 2">
            <a:extLst>
              <a:ext uri="{FF2B5EF4-FFF2-40B4-BE49-F238E27FC236}">
                <a16:creationId xmlns:a16="http://schemas.microsoft.com/office/drawing/2014/main" id="{1E47CF8E-9C7E-4AEE-A428-D9E41B4E75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מציין מיקום טקסט 3">
            <a:extLst>
              <a:ext uri="{FF2B5EF4-FFF2-40B4-BE49-F238E27FC236}">
                <a16:creationId xmlns:a16="http://schemas.microsoft.com/office/drawing/2014/main" id="{AF0F6EE2-656B-49E7-8CF9-6EFE632842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1C24E553-10E3-47BE-A718-F4105C7268E3}"/>
              </a:ext>
            </a:extLst>
          </p:cNvPr>
          <p:cNvSpPr>
            <a:spLocks noGrp="1"/>
          </p:cNvSpPr>
          <p:nvPr>
            <p:ph type="dt" sz="half" idx="10"/>
          </p:nvPr>
        </p:nvSpPr>
        <p:spPr/>
        <p:txBody>
          <a:bodyPr/>
          <a:lstStyle/>
          <a:p>
            <a:fld id="{48A87A34-81AB-432B-8DAE-1953F412C126}" type="datetimeFigureOut">
              <a:rPr lang="en-US" smtClean="0"/>
              <a:t>12/26/2021</a:t>
            </a:fld>
            <a:endParaRPr lang="en-US" dirty="0"/>
          </a:p>
        </p:txBody>
      </p:sp>
      <p:sp>
        <p:nvSpPr>
          <p:cNvPr id="6" name="מציין מיקום של כותרת תחתונה 5">
            <a:extLst>
              <a:ext uri="{FF2B5EF4-FFF2-40B4-BE49-F238E27FC236}">
                <a16:creationId xmlns:a16="http://schemas.microsoft.com/office/drawing/2014/main" id="{73D547E2-9952-4874-89EC-CB9C623B2978}"/>
              </a:ext>
            </a:extLst>
          </p:cNvPr>
          <p:cNvSpPr>
            <a:spLocks noGrp="1"/>
          </p:cNvSpPr>
          <p:nvPr>
            <p:ph type="ftr" sz="quarter" idx="11"/>
          </p:nvPr>
        </p:nvSpPr>
        <p:spPr/>
        <p:txBody>
          <a:bodyPr/>
          <a:lstStyle/>
          <a:p>
            <a:endParaRPr lang="en-US" dirty="0"/>
          </a:p>
        </p:txBody>
      </p:sp>
      <p:sp>
        <p:nvSpPr>
          <p:cNvPr id="7" name="מציין מיקום של מספר שקופית 6">
            <a:extLst>
              <a:ext uri="{FF2B5EF4-FFF2-40B4-BE49-F238E27FC236}">
                <a16:creationId xmlns:a16="http://schemas.microsoft.com/office/drawing/2014/main" id="{9DFFAB53-300E-4EC5-831D-832AE49E315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1568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7AC64CEA-68FA-4100-AFD2-D714772AD0C0}"/>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endParaRPr lang="en-IL"/>
          </a:p>
        </p:txBody>
      </p:sp>
      <p:sp>
        <p:nvSpPr>
          <p:cNvPr id="3" name="מציין מיקום טקסט 2">
            <a:extLst>
              <a:ext uri="{FF2B5EF4-FFF2-40B4-BE49-F238E27FC236}">
                <a16:creationId xmlns:a16="http://schemas.microsoft.com/office/drawing/2014/main" id="{67A37FB1-C3F4-4FBA-91EB-7BFAB5610DC7}"/>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של תאריך 3">
            <a:extLst>
              <a:ext uri="{FF2B5EF4-FFF2-40B4-BE49-F238E27FC236}">
                <a16:creationId xmlns:a16="http://schemas.microsoft.com/office/drawing/2014/main" id="{A3263B3B-84C3-42A0-A133-5B22826C4917}"/>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48A87A34-81AB-432B-8DAE-1953F412C126}" type="datetimeFigureOut">
              <a:rPr lang="en-US" smtClean="0"/>
              <a:pPr/>
              <a:t>12/26/2021</a:t>
            </a:fld>
            <a:endParaRPr lang="en-US" dirty="0"/>
          </a:p>
        </p:txBody>
      </p:sp>
      <p:sp>
        <p:nvSpPr>
          <p:cNvPr id="5" name="מציין מיקום של כותרת תחתונה 4">
            <a:extLst>
              <a:ext uri="{FF2B5EF4-FFF2-40B4-BE49-F238E27FC236}">
                <a16:creationId xmlns:a16="http://schemas.microsoft.com/office/drawing/2014/main" id="{528C5376-4DE5-45ED-AE15-D1A0BB9AFC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en-US" dirty="0"/>
          </a:p>
        </p:txBody>
      </p:sp>
      <p:sp>
        <p:nvSpPr>
          <p:cNvPr id="6" name="מציין מיקום של מספר שקופית 5">
            <a:extLst>
              <a:ext uri="{FF2B5EF4-FFF2-40B4-BE49-F238E27FC236}">
                <a16:creationId xmlns:a16="http://schemas.microsoft.com/office/drawing/2014/main" id="{933718DA-4405-4AF5-A310-D3748243E511}"/>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21614513"/>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36">
            <a:extLst>
              <a:ext uri="{FF2B5EF4-FFF2-40B4-BE49-F238E27FC236}">
                <a16:creationId xmlns:a16="http://schemas.microsoft.com/office/drawing/2014/main" id="{B4D3D850-2041-4B7C-AED9-54DA385B1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תמונה 18" descr="תמונה שמכילה לובש&#10;&#10;התיאור נוצר באופן אוטומטי">
            <a:extLst>
              <a:ext uri="{FF2B5EF4-FFF2-40B4-BE49-F238E27FC236}">
                <a16:creationId xmlns:a16="http://schemas.microsoft.com/office/drawing/2014/main" id="{5E7CA47C-12A6-403B-BCDC-D0B128021136}"/>
              </a:ext>
            </a:extLst>
          </p:cNvPr>
          <p:cNvPicPr>
            <a:picLocks noChangeAspect="1"/>
          </p:cNvPicPr>
          <p:nvPr/>
        </p:nvPicPr>
        <p:blipFill rotWithShape="1">
          <a:blip r:embed="rId2"/>
          <a:srcRect l="29000" r="29001" b="1"/>
          <a:stretch/>
        </p:blipFill>
        <p:spPr>
          <a:xfrm>
            <a:off x="20" y="10"/>
            <a:ext cx="6095980" cy="6857990"/>
          </a:xfrm>
          <a:prstGeom prst="rect">
            <a:avLst/>
          </a:prstGeom>
        </p:spPr>
      </p:pic>
      <p:pic>
        <p:nvPicPr>
          <p:cNvPr id="11" name="תמונה 10">
            <a:extLst>
              <a:ext uri="{FF2B5EF4-FFF2-40B4-BE49-F238E27FC236}">
                <a16:creationId xmlns:a16="http://schemas.microsoft.com/office/drawing/2014/main" id="{8B2B5CE8-67AC-4C8C-BA88-C9A0DD8B16FA}"/>
              </a:ext>
            </a:extLst>
          </p:cNvPr>
          <p:cNvPicPr>
            <a:picLocks noChangeAspect="1"/>
          </p:cNvPicPr>
          <p:nvPr/>
        </p:nvPicPr>
        <p:blipFill rotWithShape="1">
          <a:blip r:embed="rId3"/>
          <a:srcRect l="6855" r="4606" b="4"/>
          <a:stretch/>
        </p:blipFill>
        <p:spPr>
          <a:xfrm>
            <a:off x="6096000" y="10"/>
            <a:ext cx="6096000" cy="6857990"/>
          </a:xfrm>
          <a:prstGeom prst="rect">
            <a:avLst/>
          </a:prstGeom>
        </p:spPr>
      </p:pic>
      <p:sp>
        <p:nvSpPr>
          <p:cNvPr id="44" name="Rectangle 38">
            <a:extLst>
              <a:ext uri="{FF2B5EF4-FFF2-40B4-BE49-F238E27FC236}">
                <a16:creationId xmlns:a16="http://schemas.microsoft.com/office/drawing/2014/main" id="{B497CCB5-5FC2-473C-AFCC-2430CEF1DF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409915" y="1742916"/>
            <a:ext cx="3372170" cy="337216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תיבת טקסט 4">
            <a:extLst>
              <a:ext uri="{FF2B5EF4-FFF2-40B4-BE49-F238E27FC236}">
                <a16:creationId xmlns:a16="http://schemas.microsoft.com/office/drawing/2014/main" id="{FBB0BBAD-F0FE-4A44-BDF1-C43523C93834}"/>
              </a:ext>
            </a:extLst>
          </p:cNvPr>
          <p:cNvSpPr txBox="1"/>
          <p:nvPr/>
        </p:nvSpPr>
        <p:spPr>
          <a:xfrm>
            <a:off x="4286858" y="2761554"/>
            <a:ext cx="3618284" cy="1345720"/>
          </a:xfrm>
          <a:prstGeom prst="rect">
            <a:avLst/>
          </a:prstGeom>
          <a:noFill/>
        </p:spPr>
        <p:txBody>
          <a:bodyPr vert="horz" lIns="91440" tIns="45720" rIns="91440" bIns="45720" rtlCol="0" anchor="ctr">
            <a:normAutofit/>
          </a:bodyPr>
          <a:lstStyle/>
          <a:p>
            <a:pPr algn="ctr" rtl="0">
              <a:lnSpc>
                <a:spcPct val="90000"/>
              </a:lnSpc>
              <a:spcBef>
                <a:spcPct val="0"/>
              </a:spcBef>
              <a:spcAft>
                <a:spcPts val="600"/>
              </a:spcAft>
            </a:pPr>
            <a:r>
              <a:rPr lang="en-US" sz="2400" kern="1200" dirty="0">
                <a:solidFill>
                  <a:srgbClr val="080808"/>
                </a:solidFill>
                <a:latin typeface="Lato" panose="020F0502020204030203" pitchFamily="34" charset="0"/>
                <a:ea typeface="Lato" panose="020F0502020204030203" pitchFamily="34" charset="0"/>
                <a:cs typeface="Lato" panose="020F0502020204030203" pitchFamily="34" charset="0"/>
              </a:rPr>
              <a:t>Topics in Programming Languages</a:t>
            </a:r>
          </a:p>
          <a:p>
            <a:pPr algn="ctr" rtl="0">
              <a:lnSpc>
                <a:spcPct val="90000"/>
              </a:lnSpc>
              <a:spcBef>
                <a:spcPct val="0"/>
              </a:spcBef>
              <a:spcAft>
                <a:spcPts val="600"/>
              </a:spcAft>
            </a:pPr>
            <a:endParaRPr lang="en-US" sz="2400" kern="1200" dirty="0">
              <a:solidFill>
                <a:srgbClr val="080808"/>
              </a:solidFill>
              <a:latin typeface="Lato" panose="020F0502020204030203" pitchFamily="34" charset="0"/>
              <a:ea typeface="Lato" panose="020F0502020204030203" pitchFamily="34" charset="0"/>
              <a:cs typeface="Lato" panose="020F0502020204030203" pitchFamily="34" charset="0"/>
            </a:endParaRPr>
          </a:p>
        </p:txBody>
      </p:sp>
      <p:sp>
        <p:nvSpPr>
          <p:cNvPr id="45" name="Frame 40">
            <a:extLst>
              <a:ext uri="{FF2B5EF4-FFF2-40B4-BE49-F238E27FC236}">
                <a16:creationId xmlns:a16="http://schemas.microsoft.com/office/drawing/2014/main" id="{599C8C75-BFDF-44E7-A028-EEB5EDD58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971277" y="1304278"/>
            <a:ext cx="4249446" cy="4249444"/>
          </a:xfrm>
          <a:prstGeom prst="frame">
            <a:avLst>
              <a:gd name="adj1" fmla="val 1195"/>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תיבת טקסט 19">
            <a:extLst>
              <a:ext uri="{FF2B5EF4-FFF2-40B4-BE49-F238E27FC236}">
                <a16:creationId xmlns:a16="http://schemas.microsoft.com/office/drawing/2014/main" id="{0E96AB58-B2DB-447A-9B30-78011E8A7D0A}"/>
              </a:ext>
            </a:extLst>
          </p:cNvPr>
          <p:cNvSpPr txBox="1"/>
          <p:nvPr/>
        </p:nvSpPr>
        <p:spPr>
          <a:xfrm>
            <a:off x="4751675" y="3737942"/>
            <a:ext cx="3092997" cy="369332"/>
          </a:xfrm>
          <a:prstGeom prst="rect">
            <a:avLst/>
          </a:prstGeom>
          <a:noFill/>
        </p:spPr>
        <p:txBody>
          <a:bodyPr wrap="square" rtlCol="0">
            <a:spAutoFit/>
          </a:bodyPr>
          <a:lstStyle/>
          <a:p>
            <a:pPr algn="l"/>
            <a:r>
              <a:rPr lang="en-US" dirty="0">
                <a:latin typeface="Lato" panose="020F0502020204030203" pitchFamily="34" charset="0"/>
                <a:ea typeface="Lato" panose="020F0502020204030203" pitchFamily="34" charset="0"/>
                <a:cs typeface="Lato" panose="020F0502020204030203" pitchFamily="34" charset="0"/>
              </a:rPr>
              <a:t>Max Gelmadin &amp; </a:t>
            </a:r>
            <a:r>
              <a:rPr lang="en-US" dirty="0" err="1">
                <a:latin typeface="Lato" panose="020F0502020204030203" pitchFamily="34" charset="0"/>
                <a:ea typeface="Lato" panose="020F0502020204030203" pitchFamily="34" charset="0"/>
                <a:cs typeface="Lato" panose="020F0502020204030203" pitchFamily="34" charset="0"/>
              </a:rPr>
              <a:t>Lior</a:t>
            </a:r>
            <a:r>
              <a:rPr lang="en-US" dirty="0">
                <a:latin typeface="Lato" panose="020F0502020204030203" pitchFamily="34" charset="0"/>
                <a:ea typeface="Lato" panose="020F0502020204030203" pitchFamily="34" charset="0"/>
                <a:cs typeface="Lato" panose="020F0502020204030203" pitchFamily="34" charset="0"/>
              </a:rPr>
              <a:t> </a:t>
            </a:r>
            <a:r>
              <a:rPr lang="en-US" dirty="0" err="1">
                <a:latin typeface="Lato" panose="020F0502020204030203" pitchFamily="34" charset="0"/>
                <a:ea typeface="Lato" panose="020F0502020204030203" pitchFamily="34" charset="0"/>
                <a:cs typeface="Lato" panose="020F0502020204030203" pitchFamily="34" charset="0"/>
              </a:rPr>
              <a:t>Fradin</a:t>
            </a:r>
            <a:endParaRPr lang="en-US"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82112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19416200-851B-4A9C-AFBD-1BD23AABCCAC}"/>
              </a:ext>
            </a:extLst>
          </p:cNvPr>
          <p:cNvSpPr/>
          <p:nvPr/>
        </p:nvSpPr>
        <p:spPr>
          <a:xfrm>
            <a:off x="346500" y="177953"/>
            <a:ext cx="4830360"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Manipulate User’s database</a:t>
            </a:r>
            <a:endParaRPr lang="he-IL"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6" name="תמונה 5" descr="תמונה שמכילה טקסט&#10;&#10;התיאור נוצר באופן אוטומטי">
            <a:extLst>
              <a:ext uri="{FF2B5EF4-FFF2-40B4-BE49-F238E27FC236}">
                <a16:creationId xmlns:a16="http://schemas.microsoft.com/office/drawing/2014/main" id="{97338014-4064-49FC-BBCD-0D65B7C3EA08}"/>
              </a:ext>
            </a:extLst>
          </p:cNvPr>
          <p:cNvPicPr>
            <a:picLocks noChangeAspect="1"/>
          </p:cNvPicPr>
          <p:nvPr/>
        </p:nvPicPr>
        <p:blipFill>
          <a:blip r:embed="rId2"/>
          <a:stretch>
            <a:fillRect/>
          </a:stretch>
        </p:blipFill>
        <p:spPr>
          <a:xfrm>
            <a:off x="513392" y="974436"/>
            <a:ext cx="6159106" cy="3412838"/>
          </a:xfrm>
          <a:prstGeom prst="rect">
            <a:avLst/>
          </a:prstGeom>
        </p:spPr>
      </p:pic>
      <p:pic>
        <p:nvPicPr>
          <p:cNvPr id="8" name="תמונה 7" descr="תמונה שמכילה טקסט&#10;&#10;התיאור נוצר באופן אוטומטי">
            <a:extLst>
              <a:ext uri="{FF2B5EF4-FFF2-40B4-BE49-F238E27FC236}">
                <a16:creationId xmlns:a16="http://schemas.microsoft.com/office/drawing/2014/main" id="{A66AE654-8C30-42A3-B69A-1A11006D8726}"/>
              </a:ext>
            </a:extLst>
          </p:cNvPr>
          <p:cNvPicPr>
            <a:picLocks noChangeAspect="1"/>
          </p:cNvPicPr>
          <p:nvPr/>
        </p:nvPicPr>
        <p:blipFill>
          <a:blip r:embed="rId3"/>
          <a:stretch>
            <a:fillRect/>
          </a:stretch>
        </p:blipFill>
        <p:spPr>
          <a:xfrm>
            <a:off x="982730" y="4387274"/>
            <a:ext cx="7237634" cy="1809410"/>
          </a:xfrm>
          <a:prstGeom prst="rect">
            <a:avLst/>
          </a:prstGeom>
        </p:spPr>
      </p:pic>
      <p:pic>
        <p:nvPicPr>
          <p:cNvPr id="10" name="תמונה 9" descr="תמונה שמכילה טקסט&#10;&#10;התיאור נוצר באופן אוטומטי">
            <a:extLst>
              <a:ext uri="{FF2B5EF4-FFF2-40B4-BE49-F238E27FC236}">
                <a16:creationId xmlns:a16="http://schemas.microsoft.com/office/drawing/2014/main" id="{0D183F0E-DA4C-4A5B-87F7-7C35FE325438}"/>
              </a:ext>
            </a:extLst>
          </p:cNvPr>
          <p:cNvPicPr>
            <a:picLocks noChangeAspect="1"/>
          </p:cNvPicPr>
          <p:nvPr/>
        </p:nvPicPr>
        <p:blipFill>
          <a:blip r:embed="rId4"/>
          <a:stretch>
            <a:fillRect/>
          </a:stretch>
        </p:blipFill>
        <p:spPr>
          <a:xfrm>
            <a:off x="7097690" y="974436"/>
            <a:ext cx="4846070" cy="2071978"/>
          </a:xfrm>
          <a:prstGeom prst="rect">
            <a:avLst/>
          </a:prstGeom>
        </p:spPr>
      </p:pic>
    </p:spTree>
    <p:extLst>
      <p:ext uri="{BB962C8B-B14F-4D97-AF65-F5344CB8AC3E}">
        <p14:creationId xmlns:p14="http://schemas.microsoft.com/office/powerpoint/2010/main" val="809713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A19F5BDC-BC94-4787-BEA0-338356C3E8EC}"/>
              </a:ext>
            </a:extLst>
          </p:cNvPr>
          <p:cNvSpPr/>
          <p:nvPr/>
        </p:nvSpPr>
        <p:spPr>
          <a:xfrm>
            <a:off x="0" y="156434"/>
            <a:ext cx="5043041" cy="584775"/>
          </a:xfrm>
          <a:prstGeom prst="rect">
            <a:avLst/>
          </a:prstGeom>
          <a:noFill/>
        </p:spPr>
        <p:txBody>
          <a:bodyPr wrap="square" lIns="91440" tIns="45720" rIns="91440" bIns="45720">
            <a:spAutoFit/>
          </a:bodyPr>
          <a:lstStyle/>
          <a:p>
            <a:pPr algn="ctr"/>
            <a:r>
              <a:rPr lang="en-US" sz="32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Add or view</a:t>
            </a:r>
            <a:r>
              <a:rPr lang="en-US" sz="320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person’s tasks</a:t>
            </a:r>
            <a:endParaRPr lang="he-IL"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6" name="תמונה 5" descr="תמונה שמכילה טקסט&#10;&#10;התיאור נוצר באופן אוטומטי">
            <a:extLst>
              <a:ext uri="{FF2B5EF4-FFF2-40B4-BE49-F238E27FC236}">
                <a16:creationId xmlns:a16="http://schemas.microsoft.com/office/drawing/2014/main" id="{13AAF58E-4CF1-4B1F-A814-56029D265934}"/>
              </a:ext>
            </a:extLst>
          </p:cNvPr>
          <p:cNvPicPr>
            <a:picLocks noChangeAspect="1"/>
          </p:cNvPicPr>
          <p:nvPr/>
        </p:nvPicPr>
        <p:blipFill>
          <a:blip r:embed="rId2"/>
          <a:stretch>
            <a:fillRect/>
          </a:stretch>
        </p:blipFill>
        <p:spPr>
          <a:xfrm>
            <a:off x="517421" y="948908"/>
            <a:ext cx="4525620" cy="2480092"/>
          </a:xfrm>
          <a:prstGeom prst="rect">
            <a:avLst/>
          </a:prstGeom>
        </p:spPr>
      </p:pic>
      <p:pic>
        <p:nvPicPr>
          <p:cNvPr id="8" name="תמונה 7" descr="תמונה שמכילה טקסט&#10;&#10;התיאור נוצר באופן אוטומטי">
            <a:extLst>
              <a:ext uri="{FF2B5EF4-FFF2-40B4-BE49-F238E27FC236}">
                <a16:creationId xmlns:a16="http://schemas.microsoft.com/office/drawing/2014/main" id="{2E18593D-DF2F-4686-903C-1453490D743F}"/>
              </a:ext>
            </a:extLst>
          </p:cNvPr>
          <p:cNvPicPr>
            <a:picLocks noChangeAspect="1"/>
          </p:cNvPicPr>
          <p:nvPr/>
        </p:nvPicPr>
        <p:blipFill>
          <a:blip r:embed="rId3"/>
          <a:stretch>
            <a:fillRect/>
          </a:stretch>
        </p:blipFill>
        <p:spPr>
          <a:xfrm>
            <a:off x="662609" y="3562253"/>
            <a:ext cx="5440018" cy="2675482"/>
          </a:xfrm>
          <a:prstGeom prst="rect">
            <a:avLst/>
          </a:prstGeom>
        </p:spPr>
      </p:pic>
      <p:pic>
        <p:nvPicPr>
          <p:cNvPr id="10" name="תמונה 9" descr="תמונה שמכילה טקסט&#10;&#10;התיאור נוצר באופן אוטומטי">
            <a:extLst>
              <a:ext uri="{FF2B5EF4-FFF2-40B4-BE49-F238E27FC236}">
                <a16:creationId xmlns:a16="http://schemas.microsoft.com/office/drawing/2014/main" id="{1E90F026-D919-475F-AFB9-BCE484FB0A33}"/>
              </a:ext>
            </a:extLst>
          </p:cNvPr>
          <p:cNvPicPr>
            <a:picLocks noChangeAspect="1"/>
          </p:cNvPicPr>
          <p:nvPr/>
        </p:nvPicPr>
        <p:blipFill>
          <a:blip r:embed="rId4"/>
          <a:stretch>
            <a:fillRect/>
          </a:stretch>
        </p:blipFill>
        <p:spPr>
          <a:xfrm>
            <a:off x="6096000" y="4766741"/>
            <a:ext cx="5940287" cy="1470994"/>
          </a:xfrm>
          <a:prstGeom prst="rect">
            <a:avLst/>
          </a:prstGeom>
        </p:spPr>
      </p:pic>
      <p:pic>
        <p:nvPicPr>
          <p:cNvPr id="12" name="תמונה 11" descr="תמונה שמכילה טקסט&#10;&#10;התיאור נוצר באופן אוטומטי">
            <a:extLst>
              <a:ext uri="{FF2B5EF4-FFF2-40B4-BE49-F238E27FC236}">
                <a16:creationId xmlns:a16="http://schemas.microsoft.com/office/drawing/2014/main" id="{D8B47B4C-C3BA-4734-BBAD-583C21B0BB6D}"/>
              </a:ext>
            </a:extLst>
          </p:cNvPr>
          <p:cNvPicPr>
            <a:picLocks noChangeAspect="1"/>
          </p:cNvPicPr>
          <p:nvPr/>
        </p:nvPicPr>
        <p:blipFill>
          <a:blip r:embed="rId5"/>
          <a:stretch>
            <a:fillRect/>
          </a:stretch>
        </p:blipFill>
        <p:spPr>
          <a:xfrm>
            <a:off x="6765235" y="889273"/>
            <a:ext cx="4764156" cy="3437308"/>
          </a:xfrm>
          <a:prstGeom prst="rect">
            <a:avLst/>
          </a:prstGeom>
        </p:spPr>
      </p:pic>
    </p:spTree>
    <p:extLst>
      <p:ext uri="{BB962C8B-B14F-4D97-AF65-F5344CB8AC3E}">
        <p14:creationId xmlns:p14="http://schemas.microsoft.com/office/powerpoint/2010/main" val="3621035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D918F368-113F-4D2D-A8A6-F6BAA2DF32ED}"/>
              </a:ext>
            </a:extLst>
          </p:cNvPr>
          <p:cNvSpPr/>
          <p:nvPr/>
        </p:nvSpPr>
        <p:spPr>
          <a:xfrm>
            <a:off x="188495" y="159481"/>
            <a:ext cx="6420989"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Update or extract the owner of a task</a:t>
            </a:r>
            <a:endParaRPr lang="he-IL"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6" name="תמונה 5" descr="תמונה שמכילה טקסט&#10;&#10;התיאור נוצר באופן אוטומטי">
            <a:extLst>
              <a:ext uri="{FF2B5EF4-FFF2-40B4-BE49-F238E27FC236}">
                <a16:creationId xmlns:a16="http://schemas.microsoft.com/office/drawing/2014/main" id="{2E3B9DBC-83BE-4807-A8A4-72A246206B04}"/>
              </a:ext>
            </a:extLst>
          </p:cNvPr>
          <p:cNvPicPr>
            <a:picLocks noChangeAspect="1"/>
          </p:cNvPicPr>
          <p:nvPr/>
        </p:nvPicPr>
        <p:blipFill>
          <a:blip r:embed="rId2"/>
          <a:stretch>
            <a:fillRect/>
          </a:stretch>
        </p:blipFill>
        <p:spPr>
          <a:xfrm>
            <a:off x="570063" y="1011386"/>
            <a:ext cx="5657852" cy="2796878"/>
          </a:xfrm>
          <a:prstGeom prst="rect">
            <a:avLst/>
          </a:prstGeom>
        </p:spPr>
      </p:pic>
      <p:pic>
        <p:nvPicPr>
          <p:cNvPr id="8" name="תמונה 7" descr="תמונה שמכילה טקסט&#10;&#10;התיאור נוצר באופן אוטומטי">
            <a:extLst>
              <a:ext uri="{FF2B5EF4-FFF2-40B4-BE49-F238E27FC236}">
                <a16:creationId xmlns:a16="http://schemas.microsoft.com/office/drawing/2014/main" id="{AE9B36D5-7185-4ECB-8095-D93C6DD0D5A6}"/>
              </a:ext>
            </a:extLst>
          </p:cNvPr>
          <p:cNvPicPr>
            <a:picLocks noChangeAspect="1"/>
          </p:cNvPicPr>
          <p:nvPr/>
        </p:nvPicPr>
        <p:blipFill>
          <a:blip r:embed="rId3"/>
          <a:stretch>
            <a:fillRect/>
          </a:stretch>
        </p:blipFill>
        <p:spPr>
          <a:xfrm>
            <a:off x="883849" y="3831576"/>
            <a:ext cx="7145726" cy="3026424"/>
          </a:xfrm>
          <a:prstGeom prst="rect">
            <a:avLst/>
          </a:prstGeom>
        </p:spPr>
      </p:pic>
      <p:pic>
        <p:nvPicPr>
          <p:cNvPr id="10" name="תמונה 9" descr="תמונה שמכילה טקסט&#10;&#10;התיאור נוצר באופן אוטומטי">
            <a:extLst>
              <a:ext uri="{FF2B5EF4-FFF2-40B4-BE49-F238E27FC236}">
                <a16:creationId xmlns:a16="http://schemas.microsoft.com/office/drawing/2014/main" id="{AA245F17-00E7-4CA9-B7A5-2AC7DC206119}"/>
              </a:ext>
            </a:extLst>
          </p:cNvPr>
          <p:cNvPicPr>
            <a:picLocks noChangeAspect="1"/>
          </p:cNvPicPr>
          <p:nvPr/>
        </p:nvPicPr>
        <p:blipFill>
          <a:blip r:embed="rId4"/>
          <a:stretch>
            <a:fillRect/>
          </a:stretch>
        </p:blipFill>
        <p:spPr>
          <a:xfrm>
            <a:off x="6955431" y="687106"/>
            <a:ext cx="4891488" cy="2657534"/>
          </a:xfrm>
          <a:prstGeom prst="rect">
            <a:avLst/>
          </a:prstGeom>
        </p:spPr>
      </p:pic>
    </p:spTree>
    <p:extLst>
      <p:ext uri="{BB962C8B-B14F-4D97-AF65-F5344CB8AC3E}">
        <p14:creationId xmlns:p14="http://schemas.microsoft.com/office/powerpoint/2010/main" val="2340519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F9CC597D-DF96-474D-8E66-219DAA5BB22C}"/>
              </a:ext>
            </a:extLst>
          </p:cNvPr>
          <p:cNvSpPr/>
          <p:nvPr/>
        </p:nvSpPr>
        <p:spPr>
          <a:xfrm>
            <a:off x="190781" y="94826"/>
            <a:ext cx="6102376" cy="646331"/>
          </a:xfrm>
          <a:prstGeom prst="rect">
            <a:avLst/>
          </a:prstGeom>
          <a:noFill/>
        </p:spPr>
        <p:txBody>
          <a:bodyPr wrap="none" lIns="91440" tIns="45720" rIns="91440" bIns="45720">
            <a:spAutoFit/>
          </a:bodyPr>
          <a:lstStyle/>
          <a:p>
            <a:pPr algn="ctr"/>
            <a:r>
              <a:rPr lang="en-US" sz="3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Extract or update a task</a:t>
            </a:r>
            <a:r>
              <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 status</a:t>
            </a:r>
          </a:p>
        </p:txBody>
      </p:sp>
      <p:pic>
        <p:nvPicPr>
          <p:cNvPr id="6" name="תמונה 5" descr="תמונה שמכילה טקסט&#10;&#10;התיאור נוצר באופן אוטומטי">
            <a:extLst>
              <a:ext uri="{FF2B5EF4-FFF2-40B4-BE49-F238E27FC236}">
                <a16:creationId xmlns:a16="http://schemas.microsoft.com/office/drawing/2014/main" id="{C190477C-43FE-45BE-8EDC-DFF153559A39}"/>
              </a:ext>
            </a:extLst>
          </p:cNvPr>
          <p:cNvPicPr>
            <a:picLocks noChangeAspect="1"/>
          </p:cNvPicPr>
          <p:nvPr/>
        </p:nvPicPr>
        <p:blipFill>
          <a:blip r:embed="rId2"/>
          <a:stretch>
            <a:fillRect/>
          </a:stretch>
        </p:blipFill>
        <p:spPr>
          <a:xfrm>
            <a:off x="740063" y="845448"/>
            <a:ext cx="5826992" cy="3374800"/>
          </a:xfrm>
          <a:prstGeom prst="rect">
            <a:avLst/>
          </a:prstGeom>
        </p:spPr>
      </p:pic>
      <p:pic>
        <p:nvPicPr>
          <p:cNvPr id="8" name="תמונה 7" descr="תמונה שמכילה טקסט&#10;&#10;התיאור נוצר באופן אוטומטי">
            <a:extLst>
              <a:ext uri="{FF2B5EF4-FFF2-40B4-BE49-F238E27FC236}">
                <a16:creationId xmlns:a16="http://schemas.microsoft.com/office/drawing/2014/main" id="{C50A5705-0629-48D7-8F44-B1F89A97EA94}"/>
              </a:ext>
            </a:extLst>
          </p:cNvPr>
          <p:cNvPicPr>
            <a:picLocks noChangeAspect="1"/>
          </p:cNvPicPr>
          <p:nvPr/>
        </p:nvPicPr>
        <p:blipFill>
          <a:blip r:embed="rId3"/>
          <a:stretch>
            <a:fillRect/>
          </a:stretch>
        </p:blipFill>
        <p:spPr>
          <a:xfrm>
            <a:off x="1179025" y="4220248"/>
            <a:ext cx="5916578" cy="2637752"/>
          </a:xfrm>
          <a:prstGeom prst="rect">
            <a:avLst/>
          </a:prstGeom>
        </p:spPr>
      </p:pic>
      <p:pic>
        <p:nvPicPr>
          <p:cNvPr id="10" name="תמונה 9" descr="תמונה שמכילה טקסט&#10;&#10;התיאור נוצר באופן אוטומטי">
            <a:extLst>
              <a:ext uri="{FF2B5EF4-FFF2-40B4-BE49-F238E27FC236}">
                <a16:creationId xmlns:a16="http://schemas.microsoft.com/office/drawing/2014/main" id="{BC6D30B8-2C6A-4BDA-A598-8C1EC2CAEB8C}"/>
              </a:ext>
            </a:extLst>
          </p:cNvPr>
          <p:cNvPicPr>
            <a:picLocks noChangeAspect="1"/>
          </p:cNvPicPr>
          <p:nvPr/>
        </p:nvPicPr>
        <p:blipFill>
          <a:blip r:embed="rId4"/>
          <a:stretch>
            <a:fillRect/>
          </a:stretch>
        </p:blipFill>
        <p:spPr>
          <a:xfrm>
            <a:off x="7095603" y="741157"/>
            <a:ext cx="4604658" cy="2933700"/>
          </a:xfrm>
          <a:prstGeom prst="rect">
            <a:avLst/>
          </a:prstGeom>
        </p:spPr>
      </p:pic>
    </p:spTree>
    <p:extLst>
      <p:ext uri="{BB962C8B-B14F-4D97-AF65-F5344CB8AC3E}">
        <p14:creationId xmlns:p14="http://schemas.microsoft.com/office/powerpoint/2010/main" val="3541443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73965695-1ED3-4505-AD48-8820BC49277F}"/>
              </a:ext>
            </a:extLst>
          </p:cNvPr>
          <p:cNvSpPr/>
          <p:nvPr/>
        </p:nvSpPr>
        <p:spPr>
          <a:xfrm>
            <a:off x="0" y="0"/>
            <a:ext cx="4932205" cy="584775"/>
          </a:xfrm>
          <a:prstGeom prst="rect">
            <a:avLst/>
          </a:prstGeom>
          <a:noFill/>
        </p:spPr>
        <p:txBody>
          <a:bodyPr wrap="square" lIns="91440" tIns="45720" rIns="91440" bIns="45720">
            <a:spAutoFit/>
          </a:bodyPr>
          <a:lstStyle/>
          <a:p>
            <a:pPr algn="ctr"/>
            <a:r>
              <a:rPr 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Manipulate Task’s database</a:t>
            </a:r>
          </a:p>
        </p:txBody>
      </p:sp>
      <p:pic>
        <p:nvPicPr>
          <p:cNvPr id="6" name="תמונה 5" descr="תמונה שמכילה טקסט&#10;&#10;התיאור נוצר באופן אוטומטי">
            <a:extLst>
              <a:ext uri="{FF2B5EF4-FFF2-40B4-BE49-F238E27FC236}">
                <a16:creationId xmlns:a16="http://schemas.microsoft.com/office/drawing/2014/main" id="{08D0BA05-5B6D-4C73-82F0-0F78A61AA83E}"/>
              </a:ext>
            </a:extLst>
          </p:cNvPr>
          <p:cNvPicPr>
            <a:picLocks noChangeAspect="1"/>
          </p:cNvPicPr>
          <p:nvPr/>
        </p:nvPicPr>
        <p:blipFill>
          <a:blip r:embed="rId2"/>
          <a:stretch>
            <a:fillRect/>
          </a:stretch>
        </p:blipFill>
        <p:spPr>
          <a:xfrm>
            <a:off x="297124" y="824844"/>
            <a:ext cx="5664198" cy="3681170"/>
          </a:xfrm>
          <a:prstGeom prst="rect">
            <a:avLst/>
          </a:prstGeom>
        </p:spPr>
      </p:pic>
      <p:pic>
        <p:nvPicPr>
          <p:cNvPr id="8" name="תמונה 7" descr="תמונה שמכילה טקסט&#10;&#10;התיאור נוצר באופן אוטומטי">
            <a:extLst>
              <a:ext uri="{FF2B5EF4-FFF2-40B4-BE49-F238E27FC236}">
                <a16:creationId xmlns:a16="http://schemas.microsoft.com/office/drawing/2014/main" id="{B491AD5A-7127-443C-91BE-42C74EBFB95A}"/>
              </a:ext>
            </a:extLst>
          </p:cNvPr>
          <p:cNvPicPr>
            <a:picLocks noChangeAspect="1"/>
          </p:cNvPicPr>
          <p:nvPr/>
        </p:nvPicPr>
        <p:blipFill>
          <a:blip r:embed="rId3"/>
          <a:stretch>
            <a:fillRect/>
          </a:stretch>
        </p:blipFill>
        <p:spPr>
          <a:xfrm>
            <a:off x="5961322" y="824844"/>
            <a:ext cx="6230678" cy="3304476"/>
          </a:xfrm>
          <a:prstGeom prst="rect">
            <a:avLst/>
          </a:prstGeom>
        </p:spPr>
      </p:pic>
      <p:pic>
        <p:nvPicPr>
          <p:cNvPr id="10" name="תמונה 9" descr="תמונה שמכילה טקסט&#10;&#10;התיאור נוצר באופן אוטומטי">
            <a:extLst>
              <a:ext uri="{FF2B5EF4-FFF2-40B4-BE49-F238E27FC236}">
                <a16:creationId xmlns:a16="http://schemas.microsoft.com/office/drawing/2014/main" id="{496EA40E-9497-489E-ACFB-1799C7335FDC}"/>
              </a:ext>
            </a:extLst>
          </p:cNvPr>
          <p:cNvPicPr>
            <a:picLocks noChangeAspect="1"/>
          </p:cNvPicPr>
          <p:nvPr/>
        </p:nvPicPr>
        <p:blipFill>
          <a:blip r:embed="rId4"/>
          <a:stretch>
            <a:fillRect/>
          </a:stretch>
        </p:blipFill>
        <p:spPr>
          <a:xfrm>
            <a:off x="297124" y="4506014"/>
            <a:ext cx="8015498" cy="2215866"/>
          </a:xfrm>
          <a:prstGeom prst="rect">
            <a:avLst/>
          </a:prstGeom>
        </p:spPr>
      </p:pic>
      <p:pic>
        <p:nvPicPr>
          <p:cNvPr id="12" name="תמונה 11" descr="תמונה שמכילה טקסט&#10;&#10;התיאור נוצר באופן אוטומטי">
            <a:extLst>
              <a:ext uri="{FF2B5EF4-FFF2-40B4-BE49-F238E27FC236}">
                <a16:creationId xmlns:a16="http://schemas.microsoft.com/office/drawing/2014/main" id="{255B542B-E77F-4327-A17B-F5429EEC58CB}"/>
              </a:ext>
            </a:extLst>
          </p:cNvPr>
          <p:cNvPicPr>
            <a:picLocks noChangeAspect="1"/>
          </p:cNvPicPr>
          <p:nvPr/>
        </p:nvPicPr>
        <p:blipFill>
          <a:blip r:embed="rId5"/>
          <a:stretch>
            <a:fillRect/>
          </a:stretch>
        </p:blipFill>
        <p:spPr>
          <a:xfrm>
            <a:off x="8312622" y="4223422"/>
            <a:ext cx="3848954" cy="1955834"/>
          </a:xfrm>
          <a:prstGeom prst="rect">
            <a:avLst/>
          </a:prstGeom>
        </p:spPr>
      </p:pic>
    </p:spTree>
    <p:extLst>
      <p:ext uri="{BB962C8B-B14F-4D97-AF65-F5344CB8AC3E}">
        <p14:creationId xmlns:p14="http://schemas.microsoft.com/office/powerpoint/2010/main" val="2030472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מלבן 6">
            <a:extLst>
              <a:ext uri="{FF2B5EF4-FFF2-40B4-BE49-F238E27FC236}">
                <a16:creationId xmlns:a16="http://schemas.microsoft.com/office/drawing/2014/main" id="{70B8BF19-79B6-4A0A-A25E-C8155464F5AE}"/>
              </a:ext>
            </a:extLst>
          </p:cNvPr>
          <p:cNvSpPr/>
          <p:nvPr/>
        </p:nvSpPr>
        <p:spPr>
          <a:xfrm>
            <a:off x="643467" y="321734"/>
            <a:ext cx="4970877" cy="1135737"/>
          </a:xfrm>
          <a:prstGeom prst="rect">
            <a:avLst/>
          </a:prstGeom>
        </p:spPr>
        <p:txBody>
          <a:bodyPr vert="horz" lIns="91440" tIns="45720" rIns="91440" bIns="45720" rtlCol="0" anchor="ctr">
            <a:normAutofit/>
          </a:bodyPr>
          <a:lstStyle/>
          <a:p>
            <a:pPr algn="l" rtl="0">
              <a:lnSpc>
                <a:spcPct val="90000"/>
              </a:lnSpc>
              <a:spcBef>
                <a:spcPct val="0"/>
              </a:spcBef>
              <a:spcAft>
                <a:spcPts val="600"/>
              </a:spcAft>
            </a:pPr>
            <a:r>
              <a:rPr lang="en-US" sz="3600" b="0" cap="none" spc="0" dirty="0">
                <a:ln w="0"/>
                <a:effectLst>
                  <a:reflection blurRad="6350" stA="53000" endA="300" endPos="35500" dir="5400000" sy="-90000" algn="bl" rotWithShape="0"/>
                </a:effectLst>
                <a:latin typeface="Lato" panose="020F0502020204030203" pitchFamily="34" charset="0"/>
                <a:ea typeface="Lato" panose="020F0502020204030203" pitchFamily="34" charset="0"/>
                <a:cs typeface="Lato" panose="020F0502020204030203" pitchFamily="34" charset="0"/>
              </a:rPr>
              <a:t>Pros</a:t>
            </a:r>
          </a:p>
        </p:txBody>
      </p:sp>
      <p:sp>
        <p:nvSpPr>
          <p:cNvPr id="8" name="תיבת טקסט 7">
            <a:extLst>
              <a:ext uri="{FF2B5EF4-FFF2-40B4-BE49-F238E27FC236}">
                <a16:creationId xmlns:a16="http://schemas.microsoft.com/office/drawing/2014/main" id="{3008B0CA-9E60-4862-8C1E-628C679DAA16}"/>
              </a:ext>
            </a:extLst>
          </p:cNvPr>
          <p:cNvSpPr txBox="1"/>
          <p:nvPr/>
        </p:nvSpPr>
        <p:spPr>
          <a:xfrm>
            <a:off x="643468" y="1782981"/>
            <a:ext cx="4970877" cy="4393982"/>
          </a:xfrm>
          <a:prstGeom prst="rect">
            <a:avLst/>
          </a:prstGeom>
        </p:spPr>
        <p:txBody>
          <a:bodyPr vert="horz" lIns="91440" tIns="45720" rIns="91440" bIns="45720" rtlCol="0">
            <a:normAutofit/>
          </a:bodyPr>
          <a:lstStyle/>
          <a:p>
            <a:pPr indent="-228600" algn="l" rtl="0">
              <a:lnSpc>
                <a:spcPct val="90000"/>
              </a:lnSpc>
              <a:spcAft>
                <a:spcPts val="600"/>
              </a:spcAft>
              <a:buFont typeface="Arial" panose="020B0604020202020204" pitchFamily="34" charset="0"/>
              <a:buChar char="•"/>
            </a:pPr>
            <a:r>
              <a:rPr lang="en-US" sz="2000" dirty="0">
                <a:latin typeface="Lato" panose="020F0502020204030203" pitchFamily="34" charset="0"/>
                <a:ea typeface="Lato" panose="020F0502020204030203" pitchFamily="34" charset="0"/>
                <a:cs typeface="Lato" panose="020F0502020204030203" pitchFamily="34" charset="0"/>
              </a:rPr>
              <a:t>Admin panel - </a:t>
            </a:r>
            <a:r>
              <a:rPr lang="en-US" sz="2000" b="0" i="0" dirty="0">
                <a:effectLst/>
                <a:latin typeface="Lato" panose="020F0502020204030203" pitchFamily="34" charset="0"/>
                <a:ea typeface="Lato" panose="020F0502020204030203" pitchFamily="34" charset="0"/>
                <a:cs typeface="Lato" panose="020F0502020204030203" pitchFamily="34" charset="0"/>
              </a:rPr>
              <a:t>One of the most powerful parts of Django is the automatic admin interface. It reads metadata from your models to provide a quick, model-centric interface where trusted users can manage content on your site. The admin’s recommended use is limited to an organization’s internal management tool.</a:t>
            </a:r>
            <a:endParaRPr lang="en-US" sz="2000" dirty="0">
              <a:latin typeface="Lato" panose="020F0502020204030203" pitchFamily="34" charset="0"/>
              <a:ea typeface="Lato" panose="020F0502020204030203" pitchFamily="34" charset="0"/>
              <a:cs typeface="Lato" panose="020F0502020204030203" pitchFamily="34" charset="0"/>
            </a:endParaRPr>
          </a:p>
        </p:txBody>
      </p:sp>
      <p:pic>
        <p:nvPicPr>
          <p:cNvPr id="10" name="תמונה 9" descr="תמונה שמכילה טקסט, צילום מסך, צג, שחור&#10;&#10;התיאור נוצר באופן אוטומטי">
            <a:extLst>
              <a:ext uri="{FF2B5EF4-FFF2-40B4-BE49-F238E27FC236}">
                <a16:creationId xmlns:a16="http://schemas.microsoft.com/office/drawing/2014/main" id="{39984B26-2CAB-4608-BAED-DAB89E3EA19D}"/>
              </a:ext>
            </a:extLst>
          </p:cNvPr>
          <p:cNvPicPr>
            <a:picLocks noChangeAspect="1"/>
          </p:cNvPicPr>
          <p:nvPr/>
        </p:nvPicPr>
        <p:blipFill>
          <a:blip r:embed="rId2"/>
          <a:stretch>
            <a:fillRect/>
          </a:stretch>
        </p:blipFill>
        <p:spPr>
          <a:xfrm>
            <a:off x="5559103" y="434820"/>
            <a:ext cx="6632896" cy="3161800"/>
          </a:xfrm>
          <a:prstGeom prst="rect">
            <a:avLst/>
          </a:prstGeom>
        </p:spPr>
      </p:pic>
      <p:grpSp>
        <p:nvGrpSpPr>
          <p:cNvPr id="55" name="Group 54">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56" name="Rectangle 5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Isosceles Triangle 56">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9" name="Isosceles Triangle 5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תמונה 13">
            <a:extLst>
              <a:ext uri="{FF2B5EF4-FFF2-40B4-BE49-F238E27FC236}">
                <a16:creationId xmlns:a16="http://schemas.microsoft.com/office/drawing/2014/main" id="{ECA63C28-9395-46F3-88E2-C821F0D8772E}"/>
              </a:ext>
            </a:extLst>
          </p:cNvPr>
          <p:cNvPicPr>
            <a:picLocks noChangeAspect="1"/>
          </p:cNvPicPr>
          <p:nvPr/>
        </p:nvPicPr>
        <p:blipFill>
          <a:blip r:embed="rId3"/>
          <a:stretch>
            <a:fillRect/>
          </a:stretch>
        </p:blipFill>
        <p:spPr>
          <a:xfrm>
            <a:off x="1175843" y="4560852"/>
            <a:ext cx="6292188" cy="2029230"/>
          </a:xfrm>
          <a:prstGeom prst="rect">
            <a:avLst/>
          </a:prstGeom>
        </p:spPr>
      </p:pic>
      <p:pic>
        <p:nvPicPr>
          <p:cNvPr id="12" name="תמונה 11" descr="תמונה שמכילה טקסט&#10;&#10;התיאור נוצר באופן אוטומטי">
            <a:extLst>
              <a:ext uri="{FF2B5EF4-FFF2-40B4-BE49-F238E27FC236}">
                <a16:creationId xmlns:a16="http://schemas.microsoft.com/office/drawing/2014/main" id="{ED9BB458-CFE5-4D65-8A66-F3A2B8B6DB2E}"/>
              </a:ext>
            </a:extLst>
          </p:cNvPr>
          <p:cNvPicPr>
            <a:picLocks noChangeAspect="1"/>
          </p:cNvPicPr>
          <p:nvPr/>
        </p:nvPicPr>
        <p:blipFill>
          <a:blip r:embed="rId4"/>
          <a:stretch>
            <a:fillRect/>
          </a:stretch>
        </p:blipFill>
        <p:spPr>
          <a:xfrm>
            <a:off x="8135916" y="4560852"/>
            <a:ext cx="2590053" cy="1180651"/>
          </a:xfrm>
          <a:prstGeom prst="rect">
            <a:avLst/>
          </a:prstGeom>
        </p:spPr>
      </p:pic>
    </p:spTree>
    <p:extLst>
      <p:ext uri="{BB962C8B-B14F-4D97-AF65-F5344CB8AC3E}">
        <p14:creationId xmlns:p14="http://schemas.microsoft.com/office/powerpoint/2010/main" val="1383476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מלבן 3">
            <a:extLst>
              <a:ext uri="{FF2B5EF4-FFF2-40B4-BE49-F238E27FC236}">
                <a16:creationId xmlns:a16="http://schemas.microsoft.com/office/drawing/2014/main" id="{E3F14B95-0DAB-4836-AA09-233C5C576F51}"/>
              </a:ext>
            </a:extLst>
          </p:cNvPr>
          <p:cNvSpPr/>
          <p:nvPr/>
        </p:nvSpPr>
        <p:spPr>
          <a:xfrm>
            <a:off x="643467" y="321734"/>
            <a:ext cx="10905066" cy="1135737"/>
          </a:xfrm>
          <a:prstGeom prst="rect">
            <a:avLst/>
          </a:prstGeom>
        </p:spPr>
        <p:txBody>
          <a:bodyPr vert="horz" lIns="91440" tIns="45720" rIns="91440" bIns="45720" rtlCol="0" anchor="ctr">
            <a:normAutofit/>
          </a:bodyPr>
          <a:lstStyle/>
          <a:p>
            <a:pPr algn="l" rtl="0">
              <a:lnSpc>
                <a:spcPct val="90000"/>
              </a:lnSpc>
              <a:spcBef>
                <a:spcPct val="0"/>
              </a:spcBef>
              <a:spcAft>
                <a:spcPts val="600"/>
              </a:spcAft>
            </a:pPr>
            <a:r>
              <a:rPr lang="en-US" sz="3600" b="0" kern="1200" cap="none" spc="0" dirty="0">
                <a:ln w="0"/>
                <a:solidFill>
                  <a:schemeClr val="tx1"/>
                </a:solidFill>
                <a:effectLst>
                  <a:reflection blurRad="6350" stA="53000" endA="300" endPos="35500" dir="5400000" sy="-90000" algn="bl" rotWithShape="0"/>
                </a:effectLst>
                <a:latin typeface="Lato" panose="020F0502020204030203" pitchFamily="34" charset="0"/>
                <a:ea typeface="Lato" panose="020F0502020204030203" pitchFamily="34" charset="0"/>
                <a:cs typeface="Lato" panose="020F0502020204030203" pitchFamily="34" charset="0"/>
              </a:rPr>
              <a:t>Pros</a:t>
            </a:r>
          </a:p>
        </p:txBody>
      </p:sp>
      <p:sp>
        <p:nvSpPr>
          <p:cNvPr id="5" name="תיבת טקסט 4">
            <a:extLst>
              <a:ext uri="{FF2B5EF4-FFF2-40B4-BE49-F238E27FC236}">
                <a16:creationId xmlns:a16="http://schemas.microsoft.com/office/drawing/2014/main" id="{C72F8CA4-E1FD-4F80-87AF-5067B7393D5D}"/>
              </a:ext>
            </a:extLst>
          </p:cNvPr>
          <p:cNvSpPr txBox="1"/>
          <p:nvPr/>
        </p:nvSpPr>
        <p:spPr>
          <a:xfrm>
            <a:off x="643467" y="1782981"/>
            <a:ext cx="10905066" cy="4393982"/>
          </a:xfrm>
          <a:prstGeom prst="rect">
            <a:avLst/>
          </a:prstGeom>
        </p:spPr>
        <p:txBody>
          <a:bodyPr vert="horz" lIns="91440" tIns="45720" rIns="91440" bIns="45720" rtlCol="0">
            <a:normAutofit/>
          </a:bodyPr>
          <a:lstStyle/>
          <a:p>
            <a:pPr indent="-228600" algn="l" rtl="0">
              <a:lnSpc>
                <a:spcPct val="90000"/>
              </a:lnSpc>
              <a:spcAft>
                <a:spcPts val="600"/>
              </a:spcAft>
              <a:buFont typeface="Arial" panose="020B0604020202020204" pitchFamily="34" charset="0"/>
              <a:buChar char="•"/>
            </a:pPr>
            <a:r>
              <a:rPr lang="en-US" sz="2000"/>
              <a:t>The MVC model in Django:</a:t>
            </a:r>
          </a:p>
          <a:p>
            <a:pPr marL="285750" indent="-228600" algn="l" rtl="0">
              <a:lnSpc>
                <a:spcPct val="90000"/>
              </a:lnSpc>
              <a:spcAft>
                <a:spcPts val="600"/>
              </a:spcAft>
              <a:buFont typeface="Arial" panose="020B0604020202020204" pitchFamily="34" charset="0"/>
              <a:buChar char="•"/>
            </a:pPr>
            <a:r>
              <a:rPr lang="en-US" sz="2000" b="1" i="0">
                <a:effectLst/>
              </a:rPr>
              <a:t>Controller</a:t>
            </a:r>
            <a:r>
              <a:rPr lang="en-US" sz="2000" b="0" i="0">
                <a:effectLst/>
              </a:rPr>
              <a:t>. A controller is the heart of the system, it steers everything. For a web framework, this means handling requests and responses, setting up database connections and loading add-ons. For this, Django reads a </a:t>
            </a:r>
            <a:r>
              <a:rPr lang="en-US" sz="2000" b="0" i="1">
                <a:effectLst/>
              </a:rPr>
              <a:t>settings file</a:t>
            </a:r>
            <a:r>
              <a:rPr lang="en-US" sz="2000" b="0" i="0">
                <a:effectLst/>
              </a:rPr>
              <a:t> so that it knows what to load and set up. And Django reads a </a:t>
            </a:r>
            <a:r>
              <a:rPr lang="en-US" sz="2000" b="0" i="1">
                <a:effectLst/>
              </a:rPr>
              <a:t>URL config file</a:t>
            </a:r>
            <a:r>
              <a:rPr lang="en-US" sz="2000" b="0" i="0">
                <a:effectLst/>
              </a:rPr>
              <a:t> that tells it what to do with the incoming requests from browsers.</a:t>
            </a:r>
          </a:p>
          <a:p>
            <a:pPr marL="285750" indent="-228600" algn="l" rtl="0">
              <a:lnSpc>
                <a:spcPct val="90000"/>
              </a:lnSpc>
              <a:spcAft>
                <a:spcPts val="600"/>
              </a:spcAft>
              <a:buFont typeface="Arial" panose="020B0604020202020204" pitchFamily="34" charset="0"/>
              <a:buChar char="•"/>
            </a:pPr>
            <a:r>
              <a:rPr lang="en-US" sz="2000" b="1" i="0">
                <a:effectLst/>
              </a:rPr>
              <a:t>Model</a:t>
            </a:r>
            <a:r>
              <a:rPr lang="en-US" sz="2000" b="0" i="0">
                <a:effectLst/>
              </a:rPr>
              <a:t>. The model layer in Django means the database plus the Python code that directly uses it. It models reality. You capture whatever your website needs in database tables. Django helps you write Python classes (called </a:t>
            </a:r>
            <a:r>
              <a:rPr lang="en-US" sz="2000" b="0" i="1">
                <a:effectLst/>
              </a:rPr>
              <a:t>models</a:t>
            </a:r>
            <a:r>
              <a:rPr lang="en-US" sz="2000" b="0" i="0">
                <a:effectLst/>
              </a:rPr>
              <a:t>) that tie 1:1 to the database tables.</a:t>
            </a:r>
          </a:p>
          <a:p>
            <a:pPr marL="285750" indent="-228600" algn="l" rtl="0">
              <a:lnSpc>
                <a:spcPct val="90000"/>
              </a:lnSpc>
              <a:spcAft>
                <a:spcPts val="600"/>
              </a:spcAft>
              <a:buFont typeface="Arial" panose="020B0604020202020204" pitchFamily="34" charset="0"/>
              <a:buChar char="•"/>
            </a:pPr>
            <a:r>
              <a:rPr lang="en-US" sz="2000" b="1" i="0">
                <a:effectLst/>
              </a:rPr>
              <a:t>View</a:t>
            </a:r>
            <a:r>
              <a:rPr lang="en-US" sz="2000" b="0" i="0">
                <a:effectLst/>
              </a:rPr>
              <a:t>. The view layer is the user interface. Django splits this up in the actual HTML pages and the Python code (called </a:t>
            </a:r>
            <a:r>
              <a:rPr lang="en-US" sz="2000" b="0" i="1">
                <a:effectLst/>
              </a:rPr>
              <a:t>views</a:t>
            </a:r>
            <a:r>
              <a:rPr lang="en-US" sz="2000" b="0" i="0">
                <a:effectLst/>
              </a:rPr>
              <a:t>) that renders them. And it also has an automatic web admin interface for editing the models.</a:t>
            </a:r>
          </a:p>
          <a:p>
            <a:pPr indent="-228600" algn="l" rtl="0">
              <a:lnSpc>
                <a:spcPct val="90000"/>
              </a:lnSpc>
              <a:spcAft>
                <a:spcPts val="600"/>
              </a:spcAft>
              <a:buFont typeface="Arial" panose="020B0604020202020204" pitchFamily="34" charset="0"/>
              <a:buChar char="•"/>
            </a:pPr>
            <a:endParaRPr lang="en-US" sz="2000"/>
          </a:p>
        </p:txBody>
      </p:sp>
      <p:sp>
        <p:nvSpPr>
          <p:cNvPr id="32" name="Rectangle 3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3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Rectangle 3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11753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תיבת טקסט 3">
            <a:extLst>
              <a:ext uri="{FF2B5EF4-FFF2-40B4-BE49-F238E27FC236}">
                <a16:creationId xmlns:a16="http://schemas.microsoft.com/office/drawing/2014/main" id="{28F3CE5E-59E2-48AA-91AF-B18B43AB92A8}"/>
              </a:ext>
            </a:extLst>
          </p:cNvPr>
          <p:cNvSpPr txBox="1"/>
          <p:nvPr/>
        </p:nvSpPr>
        <p:spPr>
          <a:xfrm>
            <a:off x="643467" y="321734"/>
            <a:ext cx="10905066" cy="1135737"/>
          </a:xfrm>
          <a:prstGeom prst="rect">
            <a:avLst/>
          </a:prstGeom>
        </p:spPr>
        <p:txBody>
          <a:bodyPr vert="horz" lIns="91440" tIns="45720" rIns="91440" bIns="45720" rtlCol="0" anchor="ctr">
            <a:normAutofit/>
          </a:bodyPr>
          <a:lstStyle/>
          <a:p>
            <a:pPr algn="l" rtl="0">
              <a:lnSpc>
                <a:spcPct val="90000"/>
              </a:lnSpc>
              <a:spcBef>
                <a:spcPct val="0"/>
              </a:spcBef>
              <a:spcAft>
                <a:spcPts val="600"/>
              </a:spcAft>
            </a:pPr>
            <a:r>
              <a:rPr lang="en-US" sz="3600" kern="1200" dirty="0">
                <a:solidFill>
                  <a:schemeClr val="tx1"/>
                </a:solidFill>
                <a:latin typeface="Lato" panose="020F0502020204030203" pitchFamily="34" charset="0"/>
                <a:ea typeface="Lato" panose="020F0502020204030203" pitchFamily="34" charset="0"/>
                <a:cs typeface="Lato" panose="020F0502020204030203" pitchFamily="34" charset="0"/>
              </a:rPr>
              <a:t>Cons</a:t>
            </a:r>
          </a:p>
        </p:txBody>
      </p:sp>
      <p:sp>
        <p:nvSpPr>
          <p:cNvPr id="5" name="תיבת טקסט 4">
            <a:extLst>
              <a:ext uri="{FF2B5EF4-FFF2-40B4-BE49-F238E27FC236}">
                <a16:creationId xmlns:a16="http://schemas.microsoft.com/office/drawing/2014/main" id="{E2AD40DB-746B-4B03-9799-C5AD41B55B1B}"/>
              </a:ext>
            </a:extLst>
          </p:cNvPr>
          <p:cNvSpPr txBox="1"/>
          <p:nvPr/>
        </p:nvSpPr>
        <p:spPr>
          <a:xfrm>
            <a:off x="643467" y="1782981"/>
            <a:ext cx="10905066" cy="4393982"/>
          </a:xfrm>
          <a:prstGeom prst="rect">
            <a:avLst/>
          </a:prstGeom>
        </p:spPr>
        <p:txBody>
          <a:bodyPr vert="horz" lIns="91440" tIns="45720" rIns="91440" bIns="45720" rtlCol="0">
            <a:normAutofit/>
          </a:bodyPr>
          <a:lstStyle/>
          <a:p>
            <a:pPr marL="285750" indent="-228600" algn="l" rtl="0">
              <a:lnSpc>
                <a:spcPct val="90000"/>
              </a:lnSpc>
              <a:spcAft>
                <a:spcPts val="600"/>
              </a:spcAft>
              <a:buFont typeface="Arial" panose="020B0604020202020204" pitchFamily="34" charset="0"/>
              <a:buChar char="•"/>
            </a:pPr>
            <a:r>
              <a:rPr lang="en-US" sz="1700" dirty="0">
                <a:latin typeface="Lato" panose="020F0502020204030203" pitchFamily="34" charset="0"/>
                <a:ea typeface="Lato" panose="020F0502020204030203" pitchFamily="34" charset="0"/>
                <a:cs typeface="Lato" panose="020F0502020204030203" pitchFamily="34" charset="0"/>
              </a:rPr>
              <a:t>Very strict working convention with Django framework. Thus, any deviation is bug prone.</a:t>
            </a:r>
          </a:p>
          <a:p>
            <a:pPr marL="685800" lvl="2" algn="l" rtl="0">
              <a:lnSpc>
                <a:spcPct val="90000"/>
              </a:lnSpc>
              <a:spcAft>
                <a:spcPts val="600"/>
              </a:spcAft>
            </a:pPr>
            <a:r>
              <a:rPr lang="en-US" sz="1700" dirty="0">
                <a:latin typeface="Lato" panose="020F0502020204030203" pitchFamily="34" charset="0"/>
                <a:ea typeface="Lato" panose="020F0502020204030203" pitchFamily="34" charset="0"/>
                <a:cs typeface="Lato" panose="020F0502020204030203" pitchFamily="34" charset="0"/>
              </a:rPr>
              <a:t>For example:</a:t>
            </a:r>
          </a:p>
          <a:p>
            <a:pPr marL="685800" lvl="2" algn="l" rtl="0">
              <a:lnSpc>
                <a:spcPct val="90000"/>
              </a:lnSpc>
              <a:spcAft>
                <a:spcPts val="600"/>
              </a:spcAft>
            </a:pPr>
            <a:r>
              <a:rPr lang="en-US" sz="1700" dirty="0">
                <a:latin typeface="Lato" panose="020F0502020204030203" pitchFamily="34" charset="0"/>
                <a:ea typeface="Lato" panose="020F0502020204030203" pitchFamily="34" charset="0"/>
                <a:cs typeface="Lato" panose="020F0502020204030203" pitchFamily="34" charset="0"/>
              </a:rPr>
              <a:t>	We decided to add a home page when entering the website (127.0.0.1:9000).</a:t>
            </a:r>
          </a:p>
          <a:p>
            <a:pPr marL="685800" lvl="2" algn="l" rtl="0">
              <a:lnSpc>
                <a:spcPct val="90000"/>
              </a:lnSpc>
              <a:spcAft>
                <a:spcPts val="600"/>
              </a:spcAft>
            </a:pPr>
            <a:r>
              <a:rPr lang="en-US" sz="1700" dirty="0">
                <a:latin typeface="Lato" panose="020F0502020204030203" pitchFamily="34" charset="0"/>
                <a:ea typeface="Lato" panose="020F0502020204030203" pitchFamily="34" charset="0"/>
                <a:cs typeface="Lato" panose="020F0502020204030203" pitchFamily="34" charset="0"/>
              </a:rPr>
              <a:t>	This page contains some explanation about the project and how to use its features.</a:t>
            </a:r>
          </a:p>
          <a:p>
            <a:pPr marL="685800" lvl="2" algn="l" rtl="0">
              <a:lnSpc>
                <a:spcPct val="90000"/>
              </a:lnSpc>
              <a:spcAft>
                <a:spcPts val="600"/>
              </a:spcAft>
            </a:pPr>
            <a:r>
              <a:rPr lang="en-US" sz="1700" dirty="0">
                <a:latin typeface="Lato" panose="020F0502020204030203" pitchFamily="34" charset="0"/>
                <a:ea typeface="Lato" panose="020F0502020204030203" pitchFamily="34" charset="0"/>
                <a:cs typeface="Lato" panose="020F0502020204030203" pitchFamily="34" charset="0"/>
              </a:rPr>
              <a:t>	To clarify things, we wanted to add an image that depicts the API of the project.</a:t>
            </a:r>
          </a:p>
          <a:p>
            <a:pPr marL="685800" lvl="2" algn="l" rtl="0">
              <a:lnSpc>
                <a:spcPct val="90000"/>
              </a:lnSpc>
              <a:spcAft>
                <a:spcPts val="600"/>
              </a:spcAft>
            </a:pPr>
            <a:r>
              <a:rPr lang="en-US" sz="1700" dirty="0">
                <a:latin typeface="Lato" panose="020F0502020204030203" pitchFamily="34" charset="0"/>
                <a:ea typeface="Lato" panose="020F0502020204030203" pitchFamily="34" charset="0"/>
                <a:cs typeface="Lato" panose="020F0502020204030203" pitchFamily="34" charset="0"/>
              </a:rPr>
              <a:t>	Apparently, the regular convention of displaying an image in HTML did not work and</a:t>
            </a:r>
          </a:p>
          <a:p>
            <a:pPr marL="685800" lvl="2" algn="l" rtl="0">
              <a:lnSpc>
                <a:spcPct val="90000"/>
              </a:lnSpc>
              <a:spcAft>
                <a:spcPts val="600"/>
              </a:spcAft>
            </a:pPr>
            <a:r>
              <a:rPr lang="en-US" sz="1700" dirty="0">
                <a:latin typeface="Lato" panose="020F0502020204030203" pitchFamily="34" charset="0"/>
                <a:ea typeface="Lato" panose="020F0502020204030203" pitchFamily="34" charset="0"/>
                <a:cs typeface="Lato" panose="020F0502020204030203" pitchFamily="34" charset="0"/>
              </a:rPr>
              <a:t>	we were required to create a very specific path that allows Django to load images.</a:t>
            </a:r>
          </a:p>
          <a:p>
            <a:pPr lvl="1" indent="-228600" algn="l" rtl="0">
              <a:lnSpc>
                <a:spcPct val="90000"/>
              </a:lnSpc>
              <a:spcAft>
                <a:spcPts val="600"/>
              </a:spcAft>
              <a:buFont typeface="Arial" panose="020B0604020202020204" pitchFamily="34" charset="0"/>
              <a:buChar char="•"/>
            </a:pPr>
            <a:endParaRPr lang="en-US" sz="1700" dirty="0">
              <a:latin typeface="Lato" panose="020F0502020204030203" pitchFamily="34" charset="0"/>
              <a:ea typeface="Lato" panose="020F0502020204030203" pitchFamily="34" charset="0"/>
              <a:cs typeface="Lato" panose="020F0502020204030203" pitchFamily="34" charset="0"/>
            </a:endParaRPr>
          </a:p>
          <a:p>
            <a:pPr marL="285750" indent="-228600" algn="l" rtl="0">
              <a:lnSpc>
                <a:spcPct val="90000"/>
              </a:lnSpc>
              <a:spcAft>
                <a:spcPts val="600"/>
              </a:spcAft>
              <a:buFont typeface="Arial" panose="020B0604020202020204" pitchFamily="34" charset="0"/>
              <a:buChar char="•"/>
            </a:pPr>
            <a:r>
              <a:rPr lang="en-US" sz="1700" dirty="0">
                <a:latin typeface="Lato" panose="020F0502020204030203" pitchFamily="34" charset="0"/>
                <a:ea typeface="Lato" panose="020F0502020204030203" pitchFamily="34" charset="0"/>
                <a:cs typeface="Lato" panose="020F0502020204030203" pitchFamily="34" charset="0"/>
              </a:rPr>
              <a:t>Django includes many functionalities that remain unused in small project like our own.</a:t>
            </a:r>
          </a:p>
          <a:p>
            <a:pPr marL="685800" lvl="2" algn="l" rtl="0">
              <a:lnSpc>
                <a:spcPct val="90000"/>
              </a:lnSpc>
              <a:spcAft>
                <a:spcPts val="600"/>
              </a:spcAft>
            </a:pPr>
            <a:r>
              <a:rPr lang="en-US" sz="1700" dirty="0">
                <a:latin typeface="Lato" panose="020F0502020204030203" pitchFamily="34" charset="0"/>
                <a:ea typeface="Lato" panose="020F0502020204030203" pitchFamily="34" charset="0"/>
                <a:cs typeface="Lato" panose="020F0502020204030203" pitchFamily="34" charset="0"/>
              </a:rPr>
              <a:t>For example:</a:t>
            </a:r>
          </a:p>
          <a:p>
            <a:pPr marL="685800" lvl="2" algn="l" rtl="0">
              <a:lnSpc>
                <a:spcPct val="90000"/>
              </a:lnSpc>
              <a:spcAft>
                <a:spcPts val="600"/>
              </a:spcAft>
            </a:pPr>
            <a:r>
              <a:rPr lang="en-US" sz="1700" dirty="0">
                <a:latin typeface="Lato" panose="020F0502020204030203" pitchFamily="34" charset="0"/>
                <a:ea typeface="Lato" panose="020F0502020204030203" pitchFamily="34" charset="0"/>
                <a:cs typeface="Lato" panose="020F0502020204030203" pitchFamily="34" charset="0"/>
              </a:rPr>
              <a:t>	The setting.py file that includes security libraries for security checks </a:t>
            </a:r>
          </a:p>
          <a:p>
            <a:pPr marL="685800" lvl="2" algn="l" rtl="0">
              <a:lnSpc>
                <a:spcPct val="90000"/>
              </a:lnSpc>
              <a:spcAft>
                <a:spcPts val="600"/>
              </a:spcAft>
            </a:pPr>
            <a:r>
              <a:rPr lang="en-US" sz="1700" dirty="0">
                <a:latin typeface="Lato" panose="020F0502020204030203" pitchFamily="34" charset="0"/>
                <a:ea typeface="Lato" panose="020F0502020204030203" pitchFamily="34" charset="0"/>
                <a:cs typeface="Lato" panose="020F0502020204030203" pitchFamily="34" charset="0"/>
              </a:rPr>
              <a:t>	(session and key authentication) that are not required during this project.</a:t>
            </a:r>
          </a:p>
          <a:p>
            <a:pPr indent="-228600" algn="l" rtl="0">
              <a:lnSpc>
                <a:spcPct val="90000"/>
              </a:lnSpc>
              <a:spcAft>
                <a:spcPts val="600"/>
              </a:spcAft>
              <a:buFont typeface="Arial" panose="020B0604020202020204" pitchFamily="34" charset="0"/>
              <a:buChar char="•"/>
            </a:pPr>
            <a:endParaRPr lang="en-US" sz="1700" dirty="0">
              <a:latin typeface="Lato" panose="020F0502020204030203" pitchFamily="34" charset="0"/>
              <a:ea typeface="Lato" panose="020F0502020204030203" pitchFamily="34" charset="0"/>
              <a:cs typeface="Lato" panose="020F0502020204030203" pitchFamily="34" charset="0"/>
            </a:endParaRPr>
          </a:p>
        </p:txBody>
      </p:sp>
      <p:sp>
        <p:nvSpPr>
          <p:cNvPr id="21" name="Rectangle 2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071479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37">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Shape 39">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Rectangle 41">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Shape 43">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Rectangle 45">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48" name="Freeform: Shape 47">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מלבן 3">
            <a:extLst>
              <a:ext uri="{FF2B5EF4-FFF2-40B4-BE49-F238E27FC236}">
                <a16:creationId xmlns:a16="http://schemas.microsoft.com/office/drawing/2014/main" id="{94E18E42-E740-427D-A288-7F33A7A4C79E}"/>
              </a:ext>
            </a:extLst>
          </p:cNvPr>
          <p:cNvSpPr/>
          <p:nvPr/>
        </p:nvSpPr>
        <p:spPr>
          <a:xfrm>
            <a:off x="3204642" y="2353641"/>
            <a:ext cx="5782716" cy="2150719"/>
          </a:xfrm>
          <a:prstGeom prst="rect">
            <a:avLst/>
          </a:prstGeom>
          <a:noFill/>
        </p:spPr>
        <p:txBody>
          <a:bodyPr vert="horz" lIns="91440" tIns="45720" rIns="91440" bIns="45720" rtlCol="0" anchor="ctr">
            <a:normAutofit/>
          </a:bodyPr>
          <a:lstStyle/>
          <a:p>
            <a:pPr algn="ctr" rtl="0">
              <a:lnSpc>
                <a:spcPct val="90000"/>
              </a:lnSpc>
              <a:spcBef>
                <a:spcPct val="0"/>
              </a:spcBef>
              <a:spcAft>
                <a:spcPts val="600"/>
              </a:spcAft>
            </a:pPr>
            <a:r>
              <a:rPr lang="en-US" sz="8800" b="0" kern="1200" cap="none" spc="0" dirty="0">
                <a:ln w="0"/>
                <a:solidFill>
                  <a:srgbClr val="080808"/>
                </a:solidFill>
                <a:effectLst>
                  <a:reflection blurRad="6350" stA="53000" endA="300" endPos="35500" dir="5400000" sy="-90000" algn="bl" rotWithShape="0"/>
                </a:effectLst>
                <a:latin typeface="Lato" panose="020F0502020204030203" pitchFamily="34" charset="0"/>
                <a:ea typeface="Lato" panose="020F0502020204030203" pitchFamily="34" charset="0"/>
                <a:cs typeface="Lato" panose="020F0502020204030203" pitchFamily="34" charset="0"/>
              </a:rPr>
              <a:t>Questions?</a:t>
            </a:r>
          </a:p>
        </p:txBody>
      </p:sp>
      <p:sp>
        <p:nvSpPr>
          <p:cNvPr id="50" name="Freeform: Shape 49">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52" name="Freeform: Shape 51">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Rectangle 53">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628693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 name="Rectangle 9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מלבן 3">
            <a:extLst>
              <a:ext uri="{FF2B5EF4-FFF2-40B4-BE49-F238E27FC236}">
                <a16:creationId xmlns:a16="http://schemas.microsoft.com/office/drawing/2014/main" id="{E57E4AB9-9A6F-46E1-A6FF-7D070CF91F5A}"/>
              </a:ext>
            </a:extLst>
          </p:cNvPr>
          <p:cNvSpPr/>
          <p:nvPr/>
        </p:nvSpPr>
        <p:spPr>
          <a:xfrm>
            <a:off x="643467" y="321734"/>
            <a:ext cx="10905066" cy="1135737"/>
          </a:xfrm>
          <a:prstGeom prst="rect">
            <a:avLst/>
          </a:prstGeom>
        </p:spPr>
        <p:txBody>
          <a:bodyPr vert="horz" lIns="91440" tIns="45720" rIns="91440" bIns="45720" rtlCol="0" anchor="ctr">
            <a:normAutofit/>
          </a:bodyPr>
          <a:lstStyle/>
          <a:p>
            <a:pPr algn="l" rtl="0">
              <a:lnSpc>
                <a:spcPct val="90000"/>
              </a:lnSpc>
              <a:spcBef>
                <a:spcPct val="0"/>
              </a:spcBef>
              <a:spcAft>
                <a:spcPts val="600"/>
              </a:spcAft>
            </a:pPr>
            <a:r>
              <a:rPr lang="en-US" sz="3600" b="0" kern="1200" cap="none" spc="0" dirty="0">
                <a:ln w="0"/>
                <a:solidFill>
                  <a:schemeClr val="tx1"/>
                </a:solidFill>
                <a:effectLst>
                  <a:reflection blurRad="6350" stA="53000" endA="300" endPos="35500" dir="5400000" sy="-90000" algn="bl" rotWithShape="0"/>
                </a:effectLst>
                <a:latin typeface="Lato" panose="020F0502020204030203" pitchFamily="34" charset="0"/>
                <a:ea typeface="Lato" panose="020F0502020204030203" pitchFamily="34" charset="0"/>
                <a:cs typeface="Lato" panose="020F0502020204030203" pitchFamily="34" charset="0"/>
              </a:rPr>
              <a:t>Python</a:t>
            </a:r>
          </a:p>
        </p:txBody>
      </p:sp>
      <p:sp>
        <p:nvSpPr>
          <p:cNvPr id="97" name="Rectangle 9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Isosceles Triangle 9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Isosceles Triangle 10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9" name="תיבת טקסט 216">
            <a:extLst>
              <a:ext uri="{FF2B5EF4-FFF2-40B4-BE49-F238E27FC236}">
                <a16:creationId xmlns:a16="http://schemas.microsoft.com/office/drawing/2014/main" id="{40AA7D0D-B774-43B4-9FB3-CC24B9F92FB6}"/>
              </a:ext>
            </a:extLst>
          </p:cNvPr>
          <p:cNvGraphicFramePr/>
          <p:nvPr>
            <p:extLst>
              <p:ext uri="{D42A27DB-BD31-4B8C-83A1-F6EECF244321}">
                <p14:modId xmlns:p14="http://schemas.microsoft.com/office/powerpoint/2010/main" val="142526936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124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9" name="Rectangle 22">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מלבן 6">
            <a:extLst>
              <a:ext uri="{FF2B5EF4-FFF2-40B4-BE49-F238E27FC236}">
                <a16:creationId xmlns:a16="http://schemas.microsoft.com/office/drawing/2014/main" id="{71F76F5F-04F4-4100-A552-6105C7593593}"/>
              </a:ext>
            </a:extLst>
          </p:cNvPr>
          <p:cNvSpPr/>
          <p:nvPr/>
        </p:nvSpPr>
        <p:spPr>
          <a:xfrm>
            <a:off x="7964483" y="2"/>
            <a:ext cx="2359026" cy="1253953"/>
          </a:xfrm>
          <a:prstGeom prst="rect">
            <a:avLst/>
          </a:prstGeom>
        </p:spPr>
        <p:txBody>
          <a:bodyPr vert="horz" lIns="91440" tIns="45720" rIns="91440" bIns="45720" rtlCol="0" anchor="ctr">
            <a:normAutofit/>
          </a:bodyPr>
          <a:lstStyle/>
          <a:p>
            <a:pPr algn="l" rtl="0">
              <a:lnSpc>
                <a:spcPct val="90000"/>
              </a:lnSpc>
              <a:spcBef>
                <a:spcPct val="0"/>
              </a:spcBef>
              <a:spcAft>
                <a:spcPts val="600"/>
              </a:spcAft>
            </a:pPr>
            <a:r>
              <a:rPr lang="en-US" sz="4000" b="0" kern="1200" cap="none" spc="0" dirty="0">
                <a:ln w="0"/>
                <a:solidFill>
                  <a:schemeClr val="tx1"/>
                </a:solidFill>
                <a:effectLst>
                  <a:reflection blurRad="6350" stA="53000" endA="300" endPos="35500" dir="5400000" sy="-90000" algn="bl" rotWithShape="0"/>
                </a:effectLst>
                <a:latin typeface="Lato" panose="020F0502020204030203" pitchFamily="34" charset="0"/>
                <a:ea typeface="Lato" panose="020F0502020204030203" pitchFamily="34" charset="0"/>
                <a:cs typeface="Lato" panose="020F0502020204030203" pitchFamily="34" charset="0"/>
              </a:rPr>
              <a:t>Database</a:t>
            </a:r>
          </a:p>
        </p:txBody>
      </p:sp>
      <p:sp>
        <p:nvSpPr>
          <p:cNvPr id="230" name="תיבת טקסט 8">
            <a:extLst>
              <a:ext uri="{FF2B5EF4-FFF2-40B4-BE49-F238E27FC236}">
                <a16:creationId xmlns:a16="http://schemas.microsoft.com/office/drawing/2014/main" id="{3735085D-0D51-494A-939B-D5468C90F837}"/>
              </a:ext>
            </a:extLst>
          </p:cNvPr>
          <p:cNvSpPr txBox="1"/>
          <p:nvPr/>
        </p:nvSpPr>
        <p:spPr>
          <a:xfrm>
            <a:off x="664911" y="177900"/>
            <a:ext cx="4048344" cy="3536236"/>
          </a:xfrm>
          <a:prstGeom prst="rect">
            <a:avLst/>
          </a:prstGeom>
        </p:spPr>
        <p:txBody>
          <a:bodyPr vert="horz" lIns="91440" tIns="45720" rIns="91440" bIns="45720" rtlCol="0">
            <a:noAutofit/>
          </a:bodyPr>
          <a:lstStyle/>
          <a:p>
            <a:pPr indent="-228600" algn="l" rtl="0">
              <a:lnSpc>
                <a:spcPct val="90000"/>
              </a:lnSpc>
              <a:spcAft>
                <a:spcPts val="600"/>
              </a:spcAft>
              <a:buFont typeface="Arial" panose="020B0604020202020204" pitchFamily="34" charset="0"/>
              <a:buChar char="•"/>
            </a:pPr>
            <a:r>
              <a:rPr lang="en-US" sz="1500" dirty="0">
                <a:latin typeface="Lato" panose="020F0502020204030203" pitchFamily="34" charset="0"/>
                <a:ea typeface="Lato" panose="020F0502020204030203" pitchFamily="34" charset="0"/>
                <a:cs typeface="Lato" panose="020F0502020204030203" pitchFamily="34" charset="0"/>
              </a:rPr>
              <a:t>Django supports numerous databases:</a:t>
            </a:r>
          </a:p>
          <a:p>
            <a:pPr marL="742950" lvl="1" indent="-228600" algn="l" rtl="0">
              <a:lnSpc>
                <a:spcPct val="90000"/>
              </a:lnSpc>
              <a:spcAft>
                <a:spcPts val="600"/>
              </a:spcAft>
              <a:buFont typeface="Arial" panose="020B0604020202020204" pitchFamily="34" charset="0"/>
              <a:buChar char="•"/>
            </a:pPr>
            <a:r>
              <a:rPr lang="en-US" sz="1500" dirty="0">
                <a:latin typeface="Lato" panose="020F0502020204030203" pitchFamily="34" charset="0"/>
                <a:ea typeface="Lato" panose="020F0502020204030203" pitchFamily="34" charset="0"/>
                <a:cs typeface="Lato" panose="020F0502020204030203" pitchFamily="34" charset="0"/>
              </a:rPr>
              <a:t>PostgreSQL</a:t>
            </a:r>
          </a:p>
          <a:p>
            <a:pPr marL="742950" lvl="1" indent="-228600" algn="l" rtl="0">
              <a:lnSpc>
                <a:spcPct val="90000"/>
              </a:lnSpc>
              <a:spcAft>
                <a:spcPts val="600"/>
              </a:spcAft>
              <a:buFont typeface="Arial" panose="020B0604020202020204" pitchFamily="34" charset="0"/>
              <a:buChar char="•"/>
            </a:pPr>
            <a:r>
              <a:rPr lang="en-US" sz="1500" dirty="0">
                <a:latin typeface="Lato" panose="020F0502020204030203" pitchFamily="34" charset="0"/>
                <a:ea typeface="Lato" panose="020F0502020204030203" pitchFamily="34" charset="0"/>
                <a:cs typeface="Lato" panose="020F0502020204030203" pitchFamily="34" charset="0"/>
              </a:rPr>
              <a:t>MariaDB</a:t>
            </a:r>
          </a:p>
          <a:p>
            <a:pPr marL="742950" lvl="1" indent="-228600" algn="l" rtl="0">
              <a:lnSpc>
                <a:spcPct val="90000"/>
              </a:lnSpc>
              <a:spcAft>
                <a:spcPts val="600"/>
              </a:spcAft>
              <a:buFont typeface="Arial" panose="020B0604020202020204" pitchFamily="34" charset="0"/>
              <a:buChar char="•"/>
            </a:pPr>
            <a:r>
              <a:rPr lang="en-US" sz="1500" dirty="0">
                <a:latin typeface="Lato" panose="020F0502020204030203" pitchFamily="34" charset="0"/>
                <a:ea typeface="Lato" panose="020F0502020204030203" pitchFamily="34" charset="0"/>
                <a:cs typeface="Lato" panose="020F0502020204030203" pitchFamily="34" charset="0"/>
              </a:rPr>
              <a:t>MySQL</a:t>
            </a:r>
          </a:p>
          <a:p>
            <a:pPr marL="742950" lvl="1" indent="-228600" algn="l" rtl="0">
              <a:lnSpc>
                <a:spcPct val="90000"/>
              </a:lnSpc>
              <a:spcAft>
                <a:spcPts val="600"/>
              </a:spcAft>
              <a:buFont typeface="Arial" panose="020B0604020202020204" pitchFamily="34" charset="0"/>
              <a:buChar char="•"/>
            </a:pPr>
            <a:r>
              <a:rPr lang="en-US" sz="1500" dirty="0">
                <a:latin typeface="Lato" panose="020F0502020204030203" pitchFamily="34" charset="0"/>
                <a:ea typeface="Lato" panose="020F0502020204030203" pitchFamily="34" charset="0"/>
                <a:cs typeface="Lato" panose="020F0502020204030203" pitchFamily="34" charset="0"/>
              </a:rPr>
              <a:t>Oracle</a:t>
            </a:r>
          </a:p>
          <a:p>
            <a:pPr marL="742950" lvl="1" indent="-228600" algn="l" rtl="0">
              <a:lnSpc>
                <a:spcPct val="90000"/>
              </a:lnSpc>
              <a:spcAft>
                <a:spcPts val="600"/>
              </a:spcAft>
              <a:buFont typeface="Arial" panose="020B0604020202020204" pitchFamily="34" charset="0"/>
              <a:buChar char="•"/>
            </a:pPr>
            <a:r>
              <a:rPr lang="en-US" sz="1500" dirty="0">
                <a:latin typeface="Lato" panose="020F0502020204030203" pitchFamily="34" charset="0"/>
                <a:ea typeface="Lato" panose="020F0502020204030203" pitchFamily="34" charset="0"/>
                <a:cs typeface="Lato" panose="020F0502020204030203" pitchFamily="34" charset="0"/>
              </a:rPr>
              <a:t>SQLite</a:t>
            </a:r>
          </a:p>
          <a:p>
            <a:pPr indent="-228600" algn="l" rtl="0">
              <a:lnSpc>
                <a:spcPct val="90000"/>
              </a:lnSpc>
              <a:spcAft>
                <a:spcPts val="600"/>
              </a:spcAft>
              <a:buFont typeface="Arial" panose="020B0604020202020204" pitchFamily="34" charset="0"/>
              <a:buChar char="•"/>
            </a:pPr>
            <a:endParaRPr lang="en-US" sz="1500" dirty="0">
              <a:latin typeface="Lato" panose="020F0502020204030203" pitchFamily="34" charset="0"/>
              <a:ea typeface="Lato" panose="020F0502020204030203" pitchFamily="34" charset="0"/>
              <a:cs typeface="Lato" panose="020F0502020204030203" pitchFamily="34" charset="0"/>
            </a:endParaRPr>
          </a:p>
          <a:p>
            <a:pPr indent="-228600" algn="l" rtl="0">
              <a:lnSpc>
                <a:spcPct val="90000"/>
              </a:lnSpc>
              <a:spcAft>
                <a:spcPts val="600"/>
              </a:spcAft>
              <a:buFont typeface="Arial" panose="020B0604020202020204" pitchFamily="34" charset="0"/>
              <a:buChar char="•"/>
            </a:pPr>
            <a:r>
              <a:rPr lang="en-US" sz="1500" dirty="0">
                <a:latin typeface="Lato" panose="020F0502020204030203" pitchFamily="34" charset="0"/>
                <a:ea typeface="Lato" panose="020F0502020204030203" pitchFamily="34" charset="0"/>
                <a:cs typeface="Lato" panose="020F0502020204030203" pitchFamily="34" charset="0"/>
              </a:rPr>
              <a:t>About SQLite:</a:t>
            </a:r>
          </a:p>
          <a:p>
            <a:pPr lvl="1" indent="-228600" algn="l" rtl="0">
              <a:lnSpc>
                <a:spcPct val="90000"/>
              </a:lnSpc>
              <a:spcAft>
                <a:spcPts val="600"/>
              </a:spcAft>
              <a:buFont typeface="Arial" panose="020B0604020202020204" pitchFamily="34" charset="0"/>
              <a:buChar char="•"/>
            </a:pPr>
            <a:r>
              <a:rPr lang="en-US" sz="1500" dirty="0">
                <a:latin typeface="Lato" panose="020F0502020204030203" pitchFamily="34" charset="0"/>
                <a:ea typeface="Lato" panose="020F0502020204030203" pitchFamily="34" charset="0"/>
                <a:cs typeface="Lato" panose="020F0502020204030203" pitchFamily="34" charset="0"/>
              </a:rPr>
              <a:t>SQLite is a relational database management system (RDBMS) contained in a C library. In contrast to many other database management systems, SQLite is not a client–server database engine. Rather, it is embedded into the end program.</a:t>
            </a:r>
          </a:p>
          <a:p>
            <a:pPr lvl="1" indent="-228600" algn="l" rtl="0">
              <a:lnSpc>
                <a:spcPct val="90000"/>
              </a:lnSpc>
              <a:spcAft>
                <a:spcPts val="600"/>
              </a:spcAft>
              <a:buFont typeface="Arial" panose="020B0604020202020204" pitchFamily="34" charset="0"/>
              <a:buChar char="•"/>
            </a:pPr>
            <a:endParaRPr lang="en-US" sz="1500" dirty="0">
              <a:latin typeface="Lato" panose="020F0502020204030203" pitchFamily="34" charset="0"/>
              <a:ea typeface="Lato" panose="020F0502020204030203" pitchFamily="34" charset="0"/>
              <a:cs typeface="Lato" panose="020F0502020204030203" pitchFamily="34" charset="0"/>
            </a:endParaRPr>
          </a:p>
          <a:p>
            <a:pPr indent="-228600" algn="l" rtl="0">
              <a:lnSpc>
                <a:spcPct val="90000"/>
              </a:lnSpc>
              <a:spcAft>
                <a:spcPts val="600"/>
              </a:spcAft>
              <a:buFont typeface="Arial" panose="020B0604020202020204" pitchFamily="34" charset="0"/>
              <a:buChar char="•"/>
            </a:pPr>
            <a:r>
              <a:rPr lang="en-US" sz="1500" dirty="0">
                <a:latin typeface="Lato" panose="020F0502020204030203" pitchFamily="34" charset="0"/>
                <a:ea typeface="Lato" panose="020F0502020204030203" pitchFamily="34" charset="0"/>
                <a:cs typeface="Lato" panose="020F0502020204030203" pitchFamily="34" charset="0"/>
              </a:rPr>
              <a:t>Why we decided to use SQLite in this</a:t>
            </a:r>
          </a:p>
          <a:p>
            <a:pPr algn="l" rtl="0">
              <a:lnSpc>
                <a:spcPct val="90000"/>
              </a:lnSpc>
              <a:spcAft>
                <a:spcPts val="600"/>
              </a:spcAft>
            </a:pPr>
            <a:r>
              <a:rPr lang="en-US" sz="1500" dirty="0">
                <a:latin typeface="Lato" panose="020F0502020204030203" pitchFamily="34" charset="0"/>
                <a:ea typeface="Lato" panose="020F0502020204030203" pitchFamily="34" charset="0"/>
                <a:cs typeface="Lato" panose="020F0502020204030203" pitchFamily="34" charset="0"/>
              </a:rPr>
              <a:t>     project:</a:t>
            </a:r>
          </a:p>
          <a:p>
            <a:pPr marL="742950" lvl="1" indent="-228600" algn="l" rtl="0">
              <a:lnSpc>
                <a:spcPct val="90000"/>
              </a:lnSpc>
              <a:spcAft>
                <a:spcPts val="600"/>
              </a:spcAft>
              <a:buFont typeface="Arial" panose="020B0604020202020204" pitchFamily="34" charset="0"/>
              <a:buChar char="•"/>
            </a:pPr>
            <a:r>
              <a:rPr lang="en-US" sz="1500" b="0" i="0" dirty="0">
                <a:effectLst/>
                <a:latin typeface="Lato" panose="020F0502020204030203" pitchFamily="34" charset="0"/>
                <a:ea typeface="Lato" panose="020F0502020204030203" pitchFamily="34" charset="0"/>
                <a:cs typeface="Lato" panose="020F0502020204030203" pitchFamily="34" charset="0"/>
              </a:rPr>
              <a:t>Suitable for basic development and testing</a:t>
            </a:r>
          </a:p>
          <a:p>
            <a:pPr marL="742950" lvl="1" indent="-228600" algn="l" rtl="0">
              <a:lnSpc>
                <a:spcPct val="90000"/>
              </a:lnSpc>
              <a:spcAft>
                <a:spcPts val="600"/>
              </a:spcAft>
              <a:buFont typeface="Arial" panose="020B0604020202020204" pitchFamily="34" charset="0"/>
              <a:buChar char="•"/>
            </a:pPr>
            <a:r>
              <a:rPr lang="en-US" sz="1500" b="0" i="0" dirty="0">
                <a:effectLst/>
                <a:latin typeface="Lato" panose="020F0502020204030203" pitchFamily="34" charset="0"/>
                <a:ea typeface="Lato" panose="020F0502020204030203" pitchFamily="34" charset="0"/>
                <a:cs typeface="Lato" panose="020F0502020204030203" pitchFamily="34" charset="0"/>
              </a:rPr>
              <a:t>Easy to use</a:t>
            </a:r>
          </a:p>
          <a:p>
            <a:pPr marL="742950" lvl="1" indent="-228600" algn="l" rtl="0">
              <a:lnSpc>
                <a:spcPct val="90000"/>
              </a:lnSpc>
              <a:spcAft>
                <a:spcPts val="600"/>
              </a:spcAft>
              <a:buFont typeface="Arial" panose="020B0604020202020204" pitchFamily="34" charset="0"/>
              <a:buChar char="•"/>
            </a:pPr>
            <a:r>
              <a:rPr lang="en-US" sz="1500" b="0" i="0" dirty="0">
                <a:effectLst/>
                <a:latin typeface="Lato" panose="020F0502020204030203" pitchFamily="34" charset="0"/>
                <a:ea typeface="Lato" panose="020F0502020204030203" pitchFamily="34" charset="0"/>
                <a:cs typeface="Lato" panose="020F0502020204030203" pitchFamily="34" charset="0"/>
              </a:rPr>
              <a:t>Easily portable</a:t>
            </a:r>
          </a:p>
          <a:p>
            <a:pPr marL="742950" lvl="1" indent="-228600" algn="l" rtl="0">
              <a:lnSpc>
                <a:spcPct val="90000"/>
              </a:lnSpc>
              <a:spcAft>
                <a:spcPts val="600"/>
              </a:spcAft>
              <a:buFont typeface="Arial" panose="020B0604020202020204" pitchFamily="34" charset="0"/>
              <a:buChar char="•"/>
            </a:pPr>
            <a:r>
              <a:rPr lang="en-US" sz="1500" dirty="0">
                <a:latin typeface="Lato" panose="020F0502020204030203" pitchFamily="34" charset="0"/>
                <a:ea typeface="Lato" panose="020F0502020204030203" pitchFamily="34" charset="0"/>
                <a:cs typeface="Lato" panose="020F0502020204030203" pitchFamily="34" charset="0"/>
              </a:rPr>
              <a:t>When scalability becomes an issue, Django’s framework allows us to migrate very easily to a more advanced database such as MySQL.</a:t>
            </a:r>
          </a:p>
          <a:p>
            <a:pPr indent="-228600" algn="l" rtl="0">
              <a:lnSpc>
                <a:spcPct val="90000"/>
              </a:lnSpc>
              <a:spcAft>
                <a:spcPts val="600"/>
              </a:spcAft>
              <a:buFont typeface="Arial" panose="020B0604020202020204" pitchFamily="34" charset="0"/>
              <a:buChar char="•"/>
            </a:pPr>
            <a:endParaRPr lang="en-US" sz="1500" dirty="0">
              <a:latin typeface="Lato" panose="020F0502020204030203" pitchFamily="34" charset="0"/>
              <a:ea typeface="Lato" panose="020F0502020204030203" pitchFamily="34" charset="0"/>
              <a:cs typeface="Lato" panose="020F0502020204030203" pitchFamily="34" charset="0"/>
            </a:endParaRPr>
          </a:p>
        </p:txBody>
      </p:sp>
      <p:sp>
        <p:nvSpPr>
          <p:cNvPr id="231" name="Freeform: Shape 24">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Graphic 7" descr="מסד נתונים">
            <a:extLst>
              <a:ext uri="{FF2B5EF4-FFF2-40B4-BE49-F238E27FC236}">
                <a16:creationId xmlns:a16="http://schemas.microsoft.com/office/drawing/2014/main" id="{D60FDDC7-7138-485A-A444-7FEDB23868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5330" y="2105470"/>
            <a:ext cx="3217333" cy="3217333"/>
          </a:xfrm>
          <a:prstGeom prst="rect">
            <a:avLst/>
          </a:prstGeom>
        </p:spPr>
      </p:pic>
    </p:spTree>
    <p:extLst>
      <p:ext uri="{BB962C8B-B14F-4D97-AF65-F5344CB8AC3E}">
        <p14:creationId xmlns:p14="http://schemas.microsoft.com/office/powerpoint/2010/main" val="1163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Technological background">
            <a:extLst>
              <a:ext uri="{FF2B5EF4-FFF2-40B4-BE49-F238E27FC236}">
                <a16:creationId xmlns:a16="http://schemas.microsoft.com/office/drawing/2014/main" id="{A1E55624-67A1-4B19-9043-943B67005FCE}"/>
              </a:ext>
            </a:extLst>
          </p:cNvPr>
          <p:cNvPicPr>
            <a:picLocks noChangeAspect="1"/>
          </p:cNvPicPr>
          <p:nvPr/>
        </p:nvPicPr>
        <p:blipFill rotWithShape="1">
          <a:blip r:embed="rId2"/>
          <a:srcRect r="5882" b="-1"/>
          <a:stretch/>
        </p:blipFill>
        <p:spPr>
          <a:xfrm>
            <a:off x="0" y="10"/>
            <a:ext cx="9669642" cy="6857990"/>
          </a:xfrm>
          <a:prstGeom prst="rect">
            <a:avLst/>
          </a:prstGeom>
        </p:spPr>
      </p:pic>
      <p:sp>
        <p:nvSpPr>
          <p:cNvPr id="13" name="Rectangle 1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מלבן 3">
            <a:extLst>
              <a:ext uri="{FF2B5EF4-FFF2-40B4-BE49-F238E27FC236}">
                <a16:creationId xmlns:a16="http://schemas.microsoft.com/office/drawing/2014/main" id="{82584390-33B0-41BB-8AE8-435AA137883C}"/>
              </a:ext>
            </a:extLst>
          </p:cNvPr>
          <p:cNvSpPr/>
          <p:nvPr/>
        </p:nvSpPr>
        <p:spPr>
          <a:xfrm>
            <a:off x="7531610" y="365125"/>
            <a:ext cx="3822189" cy="1899912"/>
          </a:xfrm>
          <a:prstGeom prst="rect">
            <a:avLst/>
          </a:prstGeom>
        </p:spPr>
        <p:txBody>
          <a:bodyPr vert="horz" lIns="91440" tIns="45720" rIns="91440" bIns="45720" rtlCol="0" anchor="ctr">
            <a:normAutofit/>
          </a:bodyPr>
          <a:lstStyle/>
          <a:p>
            <a:pPr algn="l" rtl="0">
              <a:lnSpc>
                <a:spcPct val="90000"/>
              </a:lnSpc>
              <a:spcBef>
                <a:spcPct val="0"/>
              </a:spcBef>
              <a:spcAft>
                <a:spcPts val="600"/>
              </a:spcAft>
            </a:pPr>
            <a:r>
              <a:rPr lang="en-US" sz="4000" b="0" cap="none" spc="0" dirty="0">
                <a:ln w="0"/>
                <a:effectLst>
                  <a:reflection blurRad="6350" stA="53000" endA="300" endPos="35500" dir="5400000" sy="-90000" algn="bl" rotWithShape="0"/>
                </a:effectLst>
                <a:latin typeface="+mj-lt"/>
                <a:ea typeface="+mj-ea"/>
                <a:cs typeface="+mj-cs"/>
              </a:rPr>
              <a:t>About Django</a:t>
            </a:r>
          </a:p>
        </p:txBody>
      </p:sp>
      <p:sp>
        <p:nvSpPr>
          <p:cNvPr id="5" name="תיבת טקסט 4">
            <a:extLst>
              <a:ext uri="{FF2B5EF4-FFF2-40B4-BE49-F238E27FC236}">
                <a16:creationId xmlns:a16="http://schemas.microsoft.com/office/drawing/2014/main" id="{FBF4F7BA-B09C-41A7-9A17-E135F3C681F7}"/>
              </a:ext>
            </a:extLst>
          </p:cNvPr>
          <p:cNvSpPr txBox="1"/>
          <p:nvPr/>
        </p:nvSpPr>
        <p:spPr>
          <a:xfrm>
            <a:off x="7064884" y="2048439"/>
            <a:ext cx="4755642" cy="4514286"/>
          </a:xfrm>
          <a:prstGeom prst="rect">
            <a:avLst/>
          </a:prstGeom>
        </p:spPr>
        <p:txBody>
          <a:bodyPr vert="horz" lIns="91440" tIns="45720" rIns="91440" bIns="45720" rtlCol="0">
            <a:normAutofit lnSpcReduction="10000"/>
          </a:bodyPr>
          <a:lstStyle/>
          <a:p>
            <a:pPr indent="-228600" algn="l" rtl="0">
              <a:lnSpc>
                <a:spcPct val="90000"/>
              </a:lnSpc>
              <a:spcAft>
                <a:spcPts val="600"/>
              </a:spcAft>
              <a:buFont typeface="Arial" panose="020B0604020202020204" pitchFamily="34" charset="0"/>
              <a:buChar char="•"/>
            </a:pPr>
            <a:r>
              <a:rPr lang="en-US" b="0" i="0" dirty="0">
                <a:effectLst/>
                <a:latin typeface="Lato" panose="020F0502020204030203" pitchFamily="34" charset="0"/>
                <a:ea typeface="Lato" panose="020F0502020204030203" pitchFamily="34" charset="0"/>
                <a:cs typeface="Lato" panose="020F0502020204030203" pitchFamily="34" charset="0"/>
              </a:rPr>
              <a:t>Django is an open-source framework for backend web applications based on Python — one of the top web development languages. Its main goals are simplicity, flexibility, reliability, and scalability.</a:t>
            </a:r>
          </a:p>
          <a:p>
            <a:pPr indent="-228600" algn="l" rtl="0">
              <a:lnSpc>
                <a:spcPct val="90000"/>
              </a:lnSpc>
              <a:spcAft>
                <a:spcPts val="600"/>
              </a:spcAft>
              <a:buFont typeface="Arial" panose="020B0604020202020204" pitchFamily="34" charset="0"/>
              <a:buChar char="•"/>
            </a:pPr>
            <a:r>
              <a:rPr lang="en-US" b="0" i="0" dirty="0">
                <a:effectLst/>
                <a:latin typeface="Lato" panose="020F0502020204030203" pitchFamily="34" charset="0"/>
                <a:ea typeface="Lato" panose="020F0502020204030203" pitchFamily="34" charset="0"/>
                <a:cs typeface="Lato" panose="020F0502020204030203" pitchFamily="34" charset="0"/>
              </a:rPr>
              <a:t>Django has its own naming system for all functions and components (e.g., HTTP responses are called “views”). It also has an admin panel (more details will be provided </a:t>
            </a:r>
            <a:r>
              <a:rPr lang="en-US" dirty="0">
                <a:latin typeface="Lato" panose="020F0502020204030203" pitchFamily="34" charset="0"/>
                <a:ea typeface="Lato" panose="020F0502020204030203" pitchFamily="34" charset="0"/>
                <a:cs typeface="Lato" panose="020F0502020204030203" pitchFamily="34" charset="0"/>
              </a:rPr>
              <a:t>in further slides).</a:t>
            </a:r>
          </a:p>
          <a:p>
            <a:pPr algn="l" rtl="0">
              <a:lnSpc>
                <a:spcPct val="90000"/>
              </a:lnSpc>
              <a:spcAft>
                <a:spcPts val="600"/>
              </a:spcAft>
            </a:pPr>
            <a:r>
              <a:rPr lang="en-US" dirty="0">
                <a:latin typeface="Lato" panose="020F0502020204030203" pitchFamily="34" charset="0"/>
                <a:ea typeface="Lato" panose="020F0502020204030203" pitchFamily="34" charset="0"/>
                <a:cs typeface="Lato" panose="020F0502020204030203" pitchFamily="34" charset="0"/>
              </a:rPr>
              <a:t>More technical features:</a:t>
            </a:r>
          </a:p>
          <a:p>
            <a:pPr marL="285750" indent="-228600" algn="l" rtl="0">
              <a:lnSpc>
                <a:spcPct val="90000"/>
              </a:lnSpc>
              <a:spcAft>
                <a:spcPts val="600"/>
              </a:spcAft>
              <a:buFont typeface="Arial" panose="020B0604020202020204" pitchFamily="34" charset="0"/>
              <a:buChar char="•"/>
            </a:pPr>
            <a:r>
              <a:rPr lang="en-US" dirty="0">
                <a:latin typeface="Lato" panose="020F0502020204030203" pitchFamily="34" charset="0"/>
                <a:ea typeface="Lato" panose="020F0502020204030203" pitchFamily="34" charset="0"/>
                <a:cs typeface="Lato" panose="020F0502020204030203" pitchFamily="34" charset="0"/>
              </a:rPr>
              <a:t>Simple syntax</a:t>
            </a:r>
          </a:p>
          <a:p>
            <a:pPr marL="285750" indent="-228600" algn="l" rtl="0">
              <a:lnSpc>
                <a:spcPct val="90000"/>
              </a:lnSpc>
              <a:spcAft>
                <a:spcPts val="600"/>
              </a:spcAft>
              <a:buFont typeface="Arial" panose="020B0604020202020204" pitchFamily="34" charset="0"/>
              <a:buChar char="•"/>
            </a:pPr>
            <a:r>
              <a:rPr lang="en-US" dirty="0">
                <a:latin typeface="Lato" panose="020F0502020204030203" pitchFamily="34" charset="0"/>
                <a:ea typeface="Lato" panose="020F0502020204030203" pitchFamily="34" charset="0"/>
                <a:cs typeface="Lato" panose="020F0502020204030203" pitchFamily="34" charset="0"/>
              </a:rPr>
              <a:t>Model-View-Controller core architecture</a:t>
            </a:r>
          </a:p>
          <a:p>
            <a:pPr marL="285750" indent="-228600" algn="l" rtl="0">
              <a:lnSpc>
                <a:spcPct val="90000"/>
              </a:lnSpc>
              <a:spcAft>
                <a:spcPts val="600"/>
              </a:spcAft>
              <a:buFont typeface="Arial" panose="020B0604020202020204" pitchFamily="34" charset="0"/>
              <a:buChar char="•"/>
            </a:pPr>
            <a:r>
              <a:rPr lang="en-US" dirty="0">
                <a:latin typeface="Lato" panose="020F0502020204030203" pitchFamily="34" charset="0"/>
                <a:ea typeface="Lato" panose="020F0502020204030203" pitchFamily="34" charset="0"/>
                <a:cs typeface="Lato" panose="020F0502020204030203" pitchFamily="34" charset="0"/>
              </a:rPr>
              <a:t>Object Relational Mapper</a:t>
            </a:r>
          </a:p>
          <a:p>
            <a:pPr marL="285750" indent="-228600" algn="l" rtl="0">
              <a:lnSpc>
                <a:spcPct val="90000"/>
              </a:lnSpc>
              <a:spcAft>
                <a:spcPts val="600"/>
              </a:spcAft>
              <a:buFont typeface="Arial" panose="020B0604020202020204" pitchFamily="34" charset="0"/>
              <a:buChar char="•"/>
            </a:pPr>
            <a:r>
              <a:rPr lang="en-US" dirty="0">
                <a:latin typeface="Lato" panose="020F0502020204030203" pitchFamily="34" charset="0"/>
                <a:ea typeface="Lato" panose="020F0502020204030203" pitchFamily="34" charset="0"/>
                <a:cs typeface="Lato" panose="020F0502020204030203" pitchFamily="34" charset="0"/>
              </a:rPr>
              <a:t>HTTP libraries</a:t>
            </a:r>
          </a:p>
          <a:p>
            <a:pPr marL="285750" indent="-228600" algn="l" rtl="0">
              <a:lnSpc>
                <a:spcPct val="90000"/>
              </a:lnSpc>
              <a:spcAft>
                <a:spcPts val="600"/>
              </a:spcAft>
              <a:buFont typeface="Arial" panose="020B0604020202020204" pitchFamily="34" charset="0"/>
              <a:buChar char="•"/>
            </a:pPr>
            <a:r>
              <a:rPr lang="en-US" dirty="0">
                <a:latin typeface="Lato" panose="020F0502020204030203" pitchFamily="34" charset="0"/>
                <a:ea typeface="Lato" panose="020F0502020204030203" pitchFamily="34" charset="0"/>
                <a:cs typeface="Lato" panose="020F0502020204030203" pitchFamily="34" charset="0"/>
              </a:rPr>
              <a:t>Python unit test framework</a:t>
            </a:r>
          </a:p>
          <a:p>
            <a:pPr marL="285750" indent="-228600" algn="l" rtl="0">
              <a:lnSpc>
                <a:spcPct val="90000"/>
              </a:lnSpc>
              <a:spcAft>
                <a:spcPts val="600"/>
              </a:spcAft>
              <a:buFont typeface="Arial" panose="020B0604020202020204" pitchFamily="34" charset="0"/>
              <a:buChar char="•"/>
            </a:pPr>
            <a:endParaRPr lang="en-US"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769586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4747089-0322-4B03-B224-817DD4C8B7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7228512D-3055-4911-A4D1-4A084C9C4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933928"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Isosceles Triangle 74">
            <a:extLst>
              <a:ext uri="{FF2B5EF4-FFF2-40B4-BE49-F238E27FC236}">
                <a16:creationId xmlns:a16="http://schemas.microsoft.com/office/drawing/2014/main" id="{3C98C7BF-70D9-4D19-BD2D-D808991FD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3853" y="5272381"/>
            <a:ext cx="3171238" cy="1585619"/>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B497CCB5-5FC2-473C-AFCC-2430CEF1DF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940246" y="1742916"/>
            <a:ext cx="3372170" cy="337216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ame 78">
            <a:extLst>
              <a:ext uri="{FF2B5EF4-FFF2-40B4-BE49-F238E27FC236}">
                <a16:creationId xmlns:a16="http://schemas.microsoft.com/office/drawing/2014/main" id="{599C8C75-BFDF-44E7-A028-EEB5EDD58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501609" y="1304278"/>
            <a:ext cx="4249446" cy="4249444"/>
          </a:xfrm>
          <a:prstGeom prst="frame">
            <a:avLst>
              <a:gd name="adj1" fmla="val 1195"/>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מלבן 3">
            <a:extLst>
              <a:ext uri="{FF2B5EF4-FFF2-40B4-BE49-F238E27FC236}">
                <a16:creationId xmlns:a16="http://schemas.microsoft.com/office/drawing/2014/main" id="{8EE8BF87-EB3B-4617-B19A-42E86015D13F}"/>
              </a:ext>
            </a:extLst>
          </p:cNvPr>
          <p:cNvSpPr/>
          <p:nvPr/>
        </p:nvSpPr>
        <p:spPr>
          <a:xfrm>
            <a:off x="6817189" y="2756139"/>
            <a:ext cx="3618284" cy="1345720"/>
          </a:xfrm>
          <a:prstGeom prst="rect">
            <a:avLst/>
          </a:prstGeom>
          <a:noFill/>
        </p:spPr>
        <p:txBody>
          <a:bodyPr vert="horz" lIns="91440" tIns="45720" rIns="91440" bIns="45720" rtlCol="0" anchor="ctr">
            <a:normAutofit/>
          </a:bodyPr>
          <a:lstStyle/>
          <a:p>
            <a:pPr algn="ctr" rtl="0">
              <a:lnSpc>
                <a:spcPct val="90000"/>
              </a:lnSpc>
              <a:spcBef>
                <a:spcPct val="0"/>
              </a:spcBef>
              <a:spcAft>
                <a:spcPts val="600"/>
              </a:spcAft>
            </a:pPr>
            <a:r>
              <a:rPr lang="en-US" sz="2800" kern="1200" dirty="0">
                <a:ln w="0"/>
                <a:solidFill>
                  <a:srgbClr val="080808"/>
                </a:solidFill>
                <a:effectLst>
                  <a:reflection blurRad="6350" stA="53000" endA="300" endPos="35500" dir="5400000" sy="-90000" algn="bl" rotWithShape="0"/>
                </a:effectLst>
                <a:latin typeface="Lato" panose="020F0502020204030203" pitchFamily="34" charset="0"/>
                <a:ea typeface="Lato" panose="020F0502020204030203" pitchFamily="34" charset="0"/>
                <a:cs typeface="Lato" panose="020F0502020204030203" pitchFamily="34" charset="0"/>
              </a:rPr>
              <a:t>Flowchart of the Project</a:t>
            </a:r>
            <a:endParaRPr lang="en-US" sz="2800" b="0" kern="1200" cap="none" spc="0" dirty="0">
              <a:ln w="0"/>
              <a:solidFill>
                <a:srgbClr val="080808"/>
              </a:solidFill>
              <a:effectLst>
                <a:reflection blurRad="6350" stA="53000" endA="300" endPos="35500" dir="5400000" sy="-90000" algn="bl" rotWithShape="0"/>
              </a:effectLst>
              <a:latin typeface="Lato" panose="020F0502020204030203" pitchFamily="34" charset="0"/>
              <a:ea typeface="Lato" panose="020F0502020204030203" pitchFamily="34" charset="0"/>
              <a:cs typeface="Lato" panose="020F0502020204030203" pitchFamily="34" charset="0"/>
            </a:endParaRPr>
          </a:p>
        </p:txBody>
      </p:sp>
      <p:sp>
        <p:nvSpPr>
          <p:cNvPr id="81" name="Freeform: Shape 80">
            <a:extLst>
              <a:ext uri="{FF2B5EF4-FFF2-40B4-BE49-F238E27FC236}">
                <a16:creationId xmlns:a16="http://schemas.microsoft.com/office/drawing/2014/main" id="{FFD685C2-1A84-41DE-BFA0-0A068F83D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914977"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5C94F097-DD3F-4DFA-AD4F-D2CD11615A1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6089" y="95077"/>
            <a:ext cx="4467455" cy="6667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0270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תיבת טקסט 3">
            <a:extLst>
              <a:ext uri="{FF2B5EF4-FFF2-40B4-BE49-F238E27FC236}">
                <a16:creationId xmlns:a16="http://schemas.microsoft.com/office/drawing/2014/main" id="{C0D12953-5077-42E5-B41C-6EE25CE6B405}"/>
              </a:ext>
            </a:extLst>
          </p:cNvPr>
          <p:cNvSpPr txBox="1"/>
          <p:nvPr/>
        </p:nvSpPr>
        <p:spPr>
          <a:xfrm>
            <a:off x="1094095" y="851517"/>
            <a:ext cx="5238466" cy="2991416"/>
          </a:xfrm>
          <a:prstGeom prst="rect">
            <a:avLst/>
          </a:prstGeom>
        </p:spPr>
        <p:txBody>
          <a:bodyPr vert="horz" lIns="91440" tIns="45720" rIns="91440" bIns="45720" rtlCol="0" anchor="b">
            <a:normAutofit/>
          </a:bodyPr>
          <a:lstStyle/>
          <a:p>
            <a:pPr algn="l" rtl="0">
              <a:lnSpc>
                <a:spcPct val="90000"/>
              </a:lnSpc>
              <a:spcBef>
                <a:spcPct val="0"/>
              </a:spcBef>
              <a:spcAft>
                <a:spcPts val="600"/>
              </a:spcAft>
            </a:pPr>
            <a:r>
              <a:rPr lang="en-US" sz="6000" kern="1200" dirty="0">
                <a:solidFill>
                  <a:schemeClr val="tx1"/>
                </a:solidFill>
                <a:latin typeface="Lato" panose="020F0502020204030203" pitchFamily="34" charset="0"/>
                <a:ea typeface="Lato" panose="020F0502020204030203" pitchFamily="34" charset="0"/>
                <a:cs typeface="Lato" panose="020F0502020204030203" pitchFamily="34" charset="0"/>
              </a:rPr>
              <a:t>Diving into the code</a:t>
            </a:r>
          </a:p>
        </p:txBody>
      </p:sp>
      <p:sp>
        <p:nvSpPr>
          <p:cNvPr id="41" name="Freeform: Shape 40">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Graphic 7" descr="צלילה">
            <a:extLst>
              <a:ext uri="{FF2B5EF4-FFF2-40B4-BE49-F238E27FC236}">
                <a16:creationId xmlns:a16="http://schemas.microsoft.com/office/drawing/2014/main" id="{EAAB41E1-B30E-44B7-98A4-36B9284E26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1642159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4" name="Rectangle 43">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49">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מלבן 4">
            <a:extLst>
              <a:ext uri="{FF2B5EF4-FFF2-40B4-BE49-F238E27FC236}">
                <a16:creationId xmlns:a16="http://schemas.microsoft.com/office/drawing/2014/main" id="{D55F408A-FE2C-4D61-8E9F-9F2054F07A3A}"/>
              </a:ext>
            </a:extLst>
          </p:cNvPr>
          <p:cNvSpPr/>
          <p:nvPr/>
        </p:nvSpPr>
        <p:spPr>
          <a:xfrm>
            <a:off x="699714" y="353160"/>
            <a:ext cx="7091300" cy="898581"/>
          </a:xfrm>
          <a:prstGeom prst="rect">
            <a:avLst/>
          </a:prstGeom>
        </p:spPr>
        <p:txBody>
          <a:bodyPr vert="horz" lIns="91440" tIns="45720" rIns="91440" bIns="45720" rtlCol="0" anchor="ctr">
            <a:normAutofit/>
          </a:bodyPr>
          <a:lstStyle/>
          <a:p>
            <a:pPr algn="l" rtl="0">
              <a:lnSpc>
                <a:spcPct val="90000"/>
              </a:lnSpc>
              <a:spcBef>
                <a:spcPct val="0"/>
              </a:spcBef>
              <a:spcAft>
                <a:spcPts val="600"/>
              </a:spcAft>
            </a:pPr>
            <a:r>
              <a:rPr lang="en-US" sz="4000" dirty="0">
                <a:ln w="0"/>
                <a:solidFill>
                  <a:srgbClr val="FFFFFF"/>
                </a:solidFill>
                <a:effectLst>
                  <a:reflection blurRad="6350" stA="53000" endA="300" endPos="35500" dir="5400000" sy="-90000" algn="bl" rotWithShape="0"/>
                </a:effectLst>
                <a:latin typeface="Lato" panose="020F0502020204030203" pitchFamily="34" charset="0"/>
                <a:ea typeface="Lato" panose="020F0502020204030203" pitchFamily="34" charset="0"/>
                <a:cs typeface="Lato" panose="020F0502020204030203" pitchFamily="34" charset="0"/>
              </a:rPr>
              <a:t>Models</a:t>
            </a:r>
          </a:p>
        </p:txBody>
      </p:sp>
      <p:pic>
        <p:nvPicPr>
          <p:cNvPr id="7" name="תמונה 6" descr="תמונה שמכילה טקסט&#10;&#10;התיאור נוצר באופן אוטומטי">
            <a:extLst>
              <a:ext uri="{FF2B5EF4-FFF2-40B4-BE49-F238E27FC236}">
                <a16:creationId xmlns:a16="http://schemas.microsoft.com/office/drawing/2014/main" id="{6D3B70DC-415C-4721-AFD4-F6E3FBCAA33E}"/>
              </a:ext>
            </a:extLst>
          </p:cNvPr>
          <p:cNvPicPr>
            <a:picLocks noChangeAspect="1"/>
          </p:cNvPicPr>
          <p:nvPr/>
        </p:nvPicPr>
        <p:blipFill>
          <a:blip r:embed="rId2"/>
          <a:stretch>
            <a:fillRect/>
          </a:stretch>
        </p:blipFill>
        <p:spPr>
          <a:xfrm>
            <a:off x="184175" y="2117754"/>
            <a:ext cx="7070534" cy="1502488"/>
          </a:xfrm>
          <a:prstGeom prst="rect">
            <a:avLst/>
          </a:prstGeom>
        </p:spPr>
      </p:pic>
      <p:pic>
        <p:nvPicPr>
          <p:cNvPr id="13" name="תמונה 12" descr="תמונה שמכילה טקסט&#10;&#10;התיאור נוצר באופן אוטומטי">
            <a:extLst>
              <a:ext uri="{FF2B5EF4-FFF2-40B4-BE49-F238E27FC236}">
                <a16:creationId xmlns:a16="http://schemas.microsoft.com/office/drawing/2014/main" id="{9D5B8CE2-D875-4416-BB26-381863E90B41}"/>
              </a:ext>
            </a:extLst>
          </p:cNvPr>
          <p:cNvPicPr>
            <a:picLocks noChangeAspect="1"/>
          </p:cNvPicPr>
          <p:nvPr/>
        </p:nvPicPr>
        <p:blipFill>
          <a:blip r:embed="rId3"/>
          <a:stretch>
            <a:fillRect/>
          </a:stretch>
        </p:blipFill>
        <p:spPr>
          <a:xfrm>
            <a:off x="184175" y="4552939"/>
            <a:ext cx="6722006" cy="1562864"/>
          </a:xfrm>
          <a:prstGeom prst="rect">
            <a:avLst/>
          </a:prstGeom>
        </p:spPr>
      </p:pic>
    </p:spTree>
    <p:extLst>
      <p:ext uri="{BB962C8B-B14F-4D97-AF65-F5344CB8AC3E}">
        <p14:creationId xmlns:p14="http://schemas.microsoft.com/office/powerpoint/2010/main" val="4231013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21">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23">
            <a:extLst>
              <a:ext uri="{FF2B5EF4-FFF2-40B4-BE49-F238E27FC236}">
                <a16:creationId xmlns:a16="http://schemas.microsoft.com/office/drawing/2014/main" id="{D20AEB5B-DFC7-42B4-9FAA-6B95E01D0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5124" y="0"/>
            <a:ext cx="7476877" cy="6858000"/>
          </a:xfrm>
          <a:custGeom>
            <a:avLst/>
            <a:gdLst>
              <a:gd name="connsiteX0" fmla="*/ 637332 w 7476877"/>
              <a:gd name="connsiteY0" fmla="*/ 4332728 h 6858000"/>
              <a:gd name="connsiteX1" fmla="*/ 1576347 w 7476877"/>
              <a:gd name="connsiteY1" fmla="*/ 4332728 h 6858000"/>
              <a:gd name="connsiteX2" fmla="*/ 1720345 w 7476877"/>
              <a:gd name="connsiteY2" fmla="*/ 4419228 h 6858000"/>
              <a:gd name="connsiteX3" fmla="*/ 2190864 w 7476877"/>
              <a:gd name="connsiteY3" fmla="*/ 5245095 h 6858000"/>
              <a:gd name="connsiteX4" fmla="*/ 2190864 w 7476877"/>
              <a:gd name="connsiteY4" fmla="*/ 5413976 h 6858000"/>
              <a:gd name="connsiteX5" fmla="*/ 1720345 w 7476877"/>
              <a:gd name="connsiteY5" fmla="*/ 6239844 h 6858000"/>
              <a:gd name="connsiteX6" fmla="*/ 1576347 w 7476877"/>
              <a:gd name="connsiteY6" fmla="*/ 6326343 h 6858000"/>
              <a:gd name="connsiteX7" fmla="*/ 637332 w 7476877"/>
              <a:gd name="connsiteY7" fmla="*/ 6326343 h 6858000"/>
              <a:gd name="connsiteX8" fmla="*/ 491309 w 7476877"/>
              <a:gd name="connsiteY8" fmla="*/ 6239844 h 6858000"/>
              <a:gd name="connsiteX9" fmla="*/ 22817 w 7476877"/>
              <a:gd name="connsiteY9" fmla="*/ 5413976 h 6858000"/>
              <a:gd name="connsiteX10" fmla="*/ 22817 w 7476877"/>
              <a:gd name="connsiteY10" fmla="*/ 5245095 h 6858000"/>
              <a:gd name="connsiteX11" fmla="*/ 491309 w 7476877"/>
              <a:gd name="connsiteY11" fmla="*/ 4419228 h 6858000"/>
              <a:gd name="connsiteX12" fmla="*/ 637332 w 7476877"/>
              <a:gd name="connsiteY12" fmla="*/ 4332728 h 6858000"/>
              <a:gd name="connsiteX13" fmla="*/ 3853980 w 7476877"/>
              <a:gd name="connsiteY13" fmla="*/ 0 h 6858000"/>
              <a:gd name="connsiteX14" fmla="*/ 5043644 w 7476877"/>
              <a:gd name="connsiteY14" fmla="*/ 0 h 6858000"/>
              <a:gd name="connsiteX15" fmla="*/ 5083740 w 7476877"/>
              <a:gd name="connsiteY15" fmla="*/ 70378 h 6858000"/>
              <a:gd name="connsiteX16" fmla="*/ 5225307 w 7476877"/>
              <a:gd name="connsiteY16" fmla="*/ 318859 h 6858000"/>
              <a:gd name="connsiteX17" fmla="*/ 5225307 w 7476877"/>
              <a:gd name="connsiteY17" fmla="*/ 577503 h 6858000"/>
              <a:gd name="connsiteX18" fmla="*/ 4504695 w 7476877"/>
              <a:gd name="connsiteY18" fmla="*/ 1842337 h 6858000"/>
              <a:gd name="connsiteX19" fmla="*/ 4284162 w 7476877"/>
              <a:gd name="connsiteY19" fmla="*/ 1974811 h 6858000"/>
              <a:gd name="connsiteX20" fmla="*/ 2846045 w 7476877"/>
              <a:gd name="connsiteY20" fmla="*/ 1974811 h 6858000"/>
              <a:gd name="connsiteX21" fmla="*/ 2778342 w 7476877"/>
              <a:gd name="connsiteY21" fmla="*/ 1965645 h 6858000"/>
              <a:gd name="connsiteX22" fmla="*/ 2731777 w 7476877"/>
              <a:gd name="connsiteY22" fmla="*/ 1945746 h 6858000"/>
              <a:gd name="connsiteX23" fmla="*/ 2760233 w 7476877"/>
              <a:gd name="connsiteY23" fmla="*/ 1895581 h 6858000"/>
              <a:gd name="connsiteX24" fmla="*/ 3768459 w 7476877"/>
              <a:gd name="connsiteY24" fmla="*/ 118263 h 6858000"/>
              <a:gd name="connsiteX25" fmla="*/ 3819932 w 7476877"/>
              <a:gd name="connsiteY25" fmla="*/ 39732 h 6858000"/>
              <a:gd name="connsiteX26" fmla="*/ 1880237 w 7476877"/>
              <a:gd name="connsiteY26" fmla="*/ 0 h 6858000"/>
              <a:gd name="connsiteX27" fmla="*/ 2102124 w 7476877"/>
              <a:gd name="connsiteY27" fmla="*/ 0 h 6858000"/>
              <a:gd name="connsiteX28" fmla="*/ 2086946 w 7476877"/>
              <a:gd name="connsiteY28" fmla="*/ 26756 h 6858000"/>
              <a:gd name="connsiteX29" fmla="*/ 1911773 w 7476877"/>
              <a:gd name="connsiteY29" fmla="*/ 335552 h 6858000"/>
              <a:gd name="connsiteX30" fmla="*/ 1911773 w 7476877"/>
              <a:gd name="connsiteY30" fmla="*/ 594199 h 6858000"/>
              <a:gd name="connsiteX31" fmla="*/ 2629280 w 7476877"/>
              <a:gd name="connsiteY31" fmla="*/ 1859030 h 6858000"/>
              <a:gd name="connsiteX32" fmla="*/ 2723627 w 7476877"/>
              <a:gd name="connsiteY32" fmla="*/ 1956020 h 6858000"/>
              <a:gd name="connsiteX33" fmla="*/ 2734544 w 7476877"/>
              <a:gd name="connsiteY33" fmla="*/ 1960685 h 6858000"/>
              <a:gd name="connsiteX34" fmla="*/ 2676021 w 7476877"/>
              <a:gd name="connsiteY34" fmla="*/ 2063851 h 6858000"/>
              <a:gd name="connsiteX35" fmla="*/ 2632495 w 7476877"/>
              <a:gd name="connsiteY35" fmla="*/ 2140578 h 6858000"/>
              <a:gd name="connsiteX36" fmla="*/ 2677641 w 7476877"/>
              <a:gd name="connsiteY36" fmla="*/ 2159871 h 6858000"/>
              <a:gd name="connsiteX37" fmla="*/ 2754009 w 7476877"/>
              <a:gd name="connsiteY37" fmla="*/ 2170210 h 6858000"/>
              <a:gd name="connsiteX38" fmla="*/ 4376198 w 7476877"/>
              <a:gd name="connsiteY38" fmla="*/ 2170210 h 6858000"/>
              <a:gd name="connsiteX39" fmla="*/ 4624956 w 7476877"/>
              <a:gd name="connsiteY39" fmla="*/ 2020780 h 6858000"/>
              <a:gd name="connsiteX40" fmla="*/ 5437803 w 7476877"/>
              <a:gd name="connsiteY40" fmla="*/ 594055 h 6858000"/>
              <a:gd name="connsiteX41" fmla="*/ 5437803 w 7476877"/>
              <a:gd name="connsiteY41" fmla="*/ 302307 h 6858000"/>
              <a:gd name="connsiteX42" fmla="*/ 5294722 w 7476877"/>
              <a:gd name="connsiteY42" fmla="*/ 51168 h 6858000"/>
              <a:gd name="connsiteX43" fmla="*/ 5265570 w 7476877"/>
              <a:gd name="connsiteY43" fmla="*/ 0 h 6858000"/>
              <a:gd name="connsiteX44" fmla="*/ 7476877 w 7476877"/>
              <a:gd name="connsiteY44" fmla="*/ 0 h 6858000"/>
              <a:gd name="connsiteX45" fmla="*/ 7476877 w 7476877"/>
              <a:gd name="connsiteY45" fmla="*/ 6858000 h 6858000"/>
              <a:gd name="connsiteX46" fmla="*/ 3343303 w 7476877"/>
              <a:gd name="connsiteY46" fmla="*/ 6858000 h 6858000"/>
              <a:gd name="connsiteX47" fmla="*/ 3297958 w 7476877"/>
              <a:gd name="connsiteY47" fmla="*/ 6778065 h 6858000"/>
              <a:gd name="connsiteX48" fmla="*/ 1841286 w 7476877"/>
              <a:gd name="connsiteY48" fmla="*/ 4210218 h 6858000"/>
              <a:gd name="connsiteX49" fmla="*/ 1841286 w 7476877"/>
              <a:gd name="connsiteY49" fmla="*/ 3515516 h 6858000"/>
              <a:gd name="connsiteX50" fmla="*/ 2556859 w 7476877"/>
              <a:gd name="connsiteY50" fmla="*/ 2254092 h 6858000"/>
              <a:gd name="connsiteX51" fmla="*/ 2617166 w 7476877"/>
              <a:gd name="connsiteY51" fmla="*/ 2147787 h 6858000"/>
              <a:gd name="connsiteX52" fmla="*/ 2615044 w 7476877"/>
              <a:gd name="connsiteY52" fmla="*/ 2146880 h 6858000"/>
              <a:gd name="connsiteX53" fmla="*/ 2508620 w 7476877"/>
              <a:gd name="connsiteY53" fmla="*/ 2037473 h 6858000"/>
              <a:gd name="connsiteX54" fmla="*/ 1699276 w 7476877"/>
              <a:gd name="connsiteY54" fmla="*/ 610749 h 6858000"/>
              <a:gd name="connsiteX55" fmla="*/ 1699276 w 7476877"/>
              <a:gd name="connsiteY55" fmla="*/ 319000 h 6858000"/>
              <a:gd name="connsiteX56" fmla="*/ 1843322 w 7476877"/>
              <a:gd name="connsiteY56" fmla="*/ 650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476877" h="6858000">
                <a:moveTo>
                  <a:pt x="637332" y="4332728"/>
                </a:moveTo>
                <a:cubicBezTo>
                  <a:pt x="637332" y="4332728"/>
                  <a:pt x="637332" y="4332728"/>
                  <a:pt x="1576347" y="4332728"/>
                </a:cubicBezTo>
                <a:cubicBezTo>
                  <a:pt x="1635163" y="4332728"/>
                  <a:pt x="1691949" y="4365681"/>
                  <a:pt x="1720345" y="4419228"/>
                </a:cubicBezTo>
                <a:cubicBezTo>
                  <a:pt x="1720345" y="4419228"/>
                  <a:pt x="1720345" y="4419228"/>
                  <a:pt x="2190864" y="5245095"/>
                </a:cubicBezTo>
                <a:cubicBezTo>
                  <a:pt x="2221287" y="5296583"/>
                  <a:pt x="2221287" y="5362488"/>
                  <a:pt x="2190864" y="5413976"/>
                </a:cubicBezTo>
                <a:cubicBezTo>
                  <a:pt x="2190864" y="5413976"/>
                  <a:pt x="2190864" y="5413976"/>
                  <a:pt x="1720345" y="6239844"/>
                </a:cubicBezTo>
                <a:cubicBezTo>
                  <a:pt x="1691949" y="6293391"/>
                  <a:pt x="1635163" y="6326343"/>
                  <a:pt x="1576347" y="6326343"/>
                </a:cubicBezTo>
                <a:cubicBezTo>
                  <a:pt x="1576347" y="6326343"/>
                  <a:pt x="1576347" y="6326343"/>
                  <a:pt x="637332" y="6326343"/>
                </a:cubicBezTo>
                <a:cubicBezTo>
                  <a:pt x="576490" y="6326343"/>
                  <a:pt x="521732" y="6293391"/>
                  <a:pt x="491309" y="6239844"/>
                </a:cubicBezTo>
                <a:cubicBezTo>
                  <a:pt x="491309" y="6239844"/>
                  <a:pt x="491309" y="6239844"/>
                  <a:pt x="22817" y="5413976"/>
                </a:cubicBezTo>
                <a:cubicBezTo>
                  <a:pt x="-7605" y="5362488"/>
                  <a:pt x="-7605" y="5296583"/>
                  <a:pt x="22817" y="5245095"/>
                </a:cubicBezTo>
                <a:cubicBezTo>
                  <a:pt x="22817" y="5245095"/>
                  <a:pt x="22817" y="5245095"/>
                  <a:pt x="491309" y="4419228"/>
                </a:cubicBezTo>
                <a:cubicBezTo>
                  <a:pt x="521732" y="4365681"/>
                  <a:pt x="576490" y="4332728"/>
                  <a:pt x="637332" y="4332728"/>
                </a:cubicBezTo>
                <a:close/>
                <a:moveTo>
                  <a:pt x="3853980" y="0"/>
                </a:moveTo>
                <a:lnTo>
                  <a:pt x="5043644" y="0"/>
                </a:lnTo>
                <a:lnTo>
                  <a:pt x="5083740" y="70378"/>
                </a:lnTo>
                <a:cubicBezTo>
                  <a:pt x="5127533" y="147245"/>
                  <a:pt x="5174639" y="229925"/>
                  <a:pt x="5225307" y="318859"/>
                </a:cubicBezTo>
                <a:cubicBezTo>
                  <a:pt x="5271897" y="397715"/>
                  <a:pt x="5271897" y="498649"/>
                  <a:pt x="5225307" y="577503"/>
                </a:cubicBezTo>
                <a:cubicBezTo>
                  <a:pt x="5225307" y="577503"/>
                  <a:pt x="5225307" y="577503"/>
                  <a:pt x="4504695" y="1842337"/>
                </a:cubicBezTo>
                <a:cubicBezTo>
                  <a:pt x="4461209" y="1924345"/>
                  <a:pt x="4374239" y="1974811"/>
                  <a:pt x="4284162" y="1974811"/>
                </a:cubicBezTo>
                <a:cubicBezTo>
                  <a:pt x="4284162" y="1974811"/>
                  <a:pt x="4284162" y="1974811"/>
                  <a:pt x="2846045" y="1974811"/>
                </a:cubicBezTo>
                <a:cubicBezTo>
                  <a:pt x="2822750" y="1974811"/>
                  <a:pt x="2800035" y="1971656"/>
                  <a:pt x="2778342" y="1965645"/>
                </a:cubicBezTo>
                <a:lnTo>
                  <a:pt x="2731777" y="1945746"/>
                </a:lnTo>
                <a:lnTo>
                  <a:pt x="2760233" y="1895581"/>
                </a:lnTo>
                <a:cubicBezTo>
                  <a:pt x="3017539" y="1441999"/>
                  <a:pt x="3346890" y="861413"/>
                  <a:pt x="3768459" y="118263"/>
                </a:cubicBezTo>
                <a:cubicBezTo>
                  <a:pt x="3784101" y="90729"/>
                  <a:pt x="3801308" y="64519"/>
                  <a:pt x="3819932" y="39732"/>
                </a:cubicBezTo>
                <a:close/>
                <a:moveTo>
                  <a:pt x="1880237" y="0"/>
                </a:moveTo>
                <a:lnTo>
                  <a:pt x="2102124" y="0"/>
                </a:lnTo>
                <a:lnTo>
                  <a:pt x="2086946" y="26756"/>
                </a:lnTo>
                <a:cubicBezTo>
                  <a:pt x="1911773" y="335552"/>
                  <a:pt x="1911773" y="335552"/>
                  <a:pt x="1911773" y="335552"/>
                </a:cubicBezTo>
                <a:cubicBezTo>
                  <a:pt x="1865182" y="414408"/>
                  <a:pt x="1865182" y="515344"/>
                  <a:pt x="1911773" y="594199"/>
                </a:cubicBezTo>
                <a:cubicBezTo>
                  <a:pt x="2629280" y="1859030"/>
                  <a:pt x="2629280" y="1859030"/>
                  <a:pt x="2629280" y="1859030"/>
                </a:cubicBezTo>
                <a:cubicBezTo>
                  <a:pt x="2652576" y="1900035"/>
                  <a:pt x="2685189" y="1933154"/>
                  <a:pt x="2723627" y="1956020"/>
                </a:cubicBezTo>
                <a:lnTo>
                  <a:pt x="2734544" y="1960685"/>
                </a:lnTo>
                <a:lnTo>
                  <a:pt x="2676021" y="2063851"/>
                </a:lnTo>
                <a:lnTo>
                  <a:pt x="2632495" y="2140578"/>
                </a:lnTo>
                <a:lnTo>
                  <a:pt x="2677641" y="2159871"/>
                </a:lnTo>
                <a:cubicBezTo>
                  <a:pt x="2702113" y="2166652"/>
                  <a:pt x="2727732" y="2170210"/>
                  <a:pt x="2754009" y="2170210"/>
                </a:cubicBezTo>
                <a:cubicBezTo>
                  <a:pt x="4376198" y="2170210"/>
                  <a:pt x="4376198" y="2170210"/>
                  <a:pt x="4376198" y="2170210"/>
                </a:cubicBezTo>
                <a:cubicBezTo>
                  <a:pt x="4477805" y="2170210"/>
                  <a:pt x="4575904" y="2113286"/>
                  <a:pt x="4624956" y="2020780"/>
                </a:cubicBezTo>
                <a:cubicBezTo>
                  <a:pt x="5437803" y="594055"/>
                  <a:pt x="5437803" y="594055"/>
                  <a:pt x="5437803" y="594055"/>
                </a:cubicBezTo>
                <a:cubicBezTo>
                  <a:pt x="5490358" y="505109"/>
                  <a:pt x="5490358" y="391256"/>
                  <a:pt x="5437803" y="302307"/>
                </a:cubicBezTo>
                <a:cubicBezTo>
                  <a:pt x="5387000" y="213137"/>
                  <a:pt x="5339373" y="129540"/>
                  <a:pt x="5294722" y="51168"/>
                </a:cubicBezTo>
                <a:lnTo>
                  <a:pt x="5265570" y="0"/>
                </a:lnTo>
                <a:lnTo>
                  <a:pt x="7476877" y="0"/>
                </a:lnTo>
                <a:lnTo>
                  <a:pt x="7476877" y="6858000"/>
                </a:lnTo>
                <a:lnTo>
                  <a:pt x="3343303" y="6858000"/>
                </a:lnTo>
                <a:lnTo>
                  <a:pt x="3297958" y="6778065"/>
                </a:lnTo>
                <a:cubicBezTo>
                  <a:pt x="3015657" y="6280421"/>
                  <a:pt x="2563976" y="5484189"/>
                  <a:pt x="1841286" y="4210218"/>
                </a:cubicBezTo>
                <a:cubicBezTo>
                  <a:pt x="1716144" y="3998418"/>
                  <a:pt x="1716144" y="3727316"/>
                  <a:pt x="1841286" y="3515516"/>
                </a:cubicBezTo>
                <a:cubicBezTo>
                  <a:pt x="1841286" y="3515516"/>
                  <a:pt x="1841286" y="3515516"/>
                  <a:pt x="2556859" y="2254092"/>
                </a:cubicBezTo>
                <a:lnTo>
                  <a:pt x="2617166" y="2147787"/>
                </a:lnTo>
                <a:lnTo>
                  <a:pt x="2615044" y="2146880"/>
                </a:lnTo>
                <a:cubicBezTo>
                  <a:pt x="2571686" y="2121084"/>
                  <a:pt x="2534897" y="2083728"/>
                  <a:pt x="2508620" y="2037473"/>
                </a:cubicBezTo>
                <a:cubicBezTo>
                  <a:pt x="2508620" y="2037473"/>
                  <a:pt x="2508620" y="2037473"/>
                  <a:pt x="1699276" y="610749"/>
                </a:cubicBezTo>
                <a:cubicBezTo>
                  <a:pt x="1646720" y="521803"/>
                  <a:pt x="1646720" y="407950"/>
                  <a:pt x="1699276" y="319000"/>
                </a:cubicBezTo>
                <a:cubicBezTo>
                  <a:pt x="1699276" y="319000"/>
                  <a:pt x="1699276" y="319000"/>
                  <a:pt x="1843322" y="65075"/>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מלבן 3">
            <a:extLst>
              <a:ext uri="{FF2B5EF4-FFF2-40B4-BE49-F238E27FC236}">
                <a16:creationId xmlns:a16="http://schemas.microsoft.com/office/drawing/2014/main" id="{D650572E-BECC-46C1-B33B-F783E36D367D}"/>
              </a:ext>
            </a:extLst>
          </p:cNvPr>
          <p:cNvSpPr/>
          <p:nvPr/>
        </p:nvSpPr>
        <p:spPr>
          <a:xfrm>
            <a:off x="1356919" y="2945524"/>
            <a:ext cx="6457183" cy="2274388"/>
          </a:xfrm>
          <a:prstGeom prst="rect">
            <a:avLst/>
          </a:prstGeom>
        </p:spPr>
        <p:txBody>
          <a:bodyPr vert="horz" lIns="91440" tIns="45720" rIns="91440" bIns="45720" rtlCol="0" anchor="t">
            <a:normAutofit/>
          </a:bodyPr>
          <a:lstStyle/>
          <a:p>
            <a:pPr algn="l" rtl="0">
              <a:lnSpc>
                <a:spcPct val="90000"/>
              </a:lnSpc>
              <a:spcBef>
                <a:spcPct val="0"/>
              </a:spcBef>
              <a:spcAft>
                <a:spcPts val="600"/>
              </a:spcAft>
            </a:pPr>
            <a:r>
              <a:rPr lang="en-US" sz="7200" b="0" kern="1200" cap="none" spc="0" dirty="0">
                <a:ln w="0"/>
                <a:solidFill>
                  <a:schemeClr val="tx1"/>
                </a:solidFill>
                <a:effectLst>
                  <a:reflection blurRad="6350" stA="53000" endA="300" endPos="35500" dir="5400000" sy="-90000" algn="bl" rotWithShape="0"/>
                </a:effectLst>
                <a:latin typeface="Lato" panose="020F0502020204030203" pitchFamily="34" charset="0"/>
                <a:ea typeface="Lato" panose="020F0502020204030203" pitchFamily="34" charset="0"/>
                <a:cs typeface="Lato" panose="020F0502020204030203" pitchFamily="34" charset="0"/>
              </a:rPr>
              <a:t>Views</a:t>
            </a:r>
          </a:p>
        </p:txBody>
      </p:sp>
      <p:grpSp>
        <p:nvGrpSpPr>
          <p:cNvPr id="40" name="Group 25">
            <a:extLst>
              <a:ext uri="{FF2B5EF4-FFF2-40B4-BE49-F238E27FC236}">
                <a16:creationId xmlns:a16="http://schemas.microsoft.com/office/drawing/2014/main" id="{64B93721-934F-4F1E-A868-0B2BA110D3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960" y="561256"/>
            <a:ext cx="1128382" cy="847206"/>
            <a:chOff x="7393391" y="1075612"/>
            <a:chExt cx="1128382" cy="847206"/>
          </a:xfrm>
        </p:grpSpPr>
        <p:sp>
          <p:nvSpPr>
            <p:cNvPr id="27" name="Freeform 5">
              <a:extLst>
                <a:ext uri="{FF2B5EF4-FFF2-40B4-BE49-F238E27FC236}">
                  <a16:creationId xmlns:a16="http://schemas.microsoft.com/office/drawing/2014/main" id="{99494AF8-52DE-4016-B1B9-5D16974BA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41" name="Freeform 5">
              <a:extLst>
                <a:ext uri="{FF2B5EF4-FFF2-40B4-BE49-F238E27FC236}">
                  <a16:creationId xmlns:a16="http://schemas.microsoft.com/office/drawing/2014/main" id="{C27115E3-8DBD-460F-8EAD-44E1261741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42551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תמונה 7" descr="תמונה שמכילה טקסט&#10;&#10;התיאור נוצר באופן אוטומטי">
            <a:extLst>
              <a:ext uri="{FF2B5EF4-FFF2-40B4-BE49-F238E27FC236}">
                <a16:creationId xmlns:a16="http://schemas.microsoft.com/office/drawing/2014/main" id="{8C22A415-C9C9-4D1E-860D-6707BBA20584}"/>
              </a:ext>
            </a:extLst>
          </p:cNvPr>
          <p:cNvPicPr>
            <a:picLocks noChangeAspect="1"/>
          </p:cNvPicPr>
          <p:nvPr/>
        </p:nvPicPr>
        <p:blipFill>
          <a:blip r:embed="rId2"/>
          <a:stretch>
            <a:fillRect/>
          </a:stretch>
        </p:blipFill>
        <p:spPr>
          <a:xfrm>
            <a:off x="603471" y="853114"/>
            <a:ext cx="6610130" cy="3600062"/>
          </a:xfrm>
          <a:prstGeom prst="rect">
            <a:avLst/>
          </a:prstGeom>
        </p:spPr>
      </p:pic>
      <p:pic>
        <p:nvPicPr>
          <p:cNvPr id="10" name="תמונה 9" descr="תמונה שמכילה טקסט, צילום מסך, אדם&#10;&#10;התיאור נוצר באופן אוטומטי">
            <a:extLst>
              <a:ext uri="{FF2B5EF4-FFF2-40B4-BE49-F238E27FC236}">
                <a16:creationId xmlns:a16="http://schemas.microsoft.com/office/drawing/2014/main" id="{5C67CF77-F0B2-4A59-BE89-8487587C3B6F}"/>
              </a:ext>
            </a:extLst>
          </p:cNvPr>
          <p:cNvPicPr>
            <a:picLocks noChangeAspect="1"/>
          </p:cNvPicPr>
          <p:nvPr/>
        </p:nvPicPr>
        <p:blipFill>
          <a:blip r:embed="rId3"/>
          <a:stretch>
            <a:fillRect/>
          </a:stretch>
        </p:blipFill>
        <p:spPr>
          <a:xfrm>
            <a:off x="1106460" y="4453176"/>
            <a:ext cx="6657098" cy="1775910"/>
          </a:xfrm>
          <a:prstGeom prst="rect">
            <a:avLst/>
          </a:prstGeom>
        </p:spPr>
      </p:pic>
      <p:sp>
        <p:nvSpPr>
          <p:cNvPr id="11" name="מלבן 10">
            <a:extLst>
              <a:ext uri="{FF2B5EF4-FFF2-40B4-BE49-F238E27FC236}">
                <a16:creationId xmlns:a16="http://schemas.microsoft.com/office/drawing/2014/main" id="{554574C6-224C-4909-A23A-9D1F7E370B31}"/>
              </a:ext>
            </a:extLst>
          </p:cNvPr>
          <p:cNvSpPr/>
          <p:nvPr/>
        </p:nvSpPr>
        <p:spPr>
          <a:xfrm>
            <a:off x="323272" y="105694"/>
            <a:ext cx="6049819" cy="523220"/>
          </a:xfrm>
          <a:prstGeom prst="rect">
            <a:avLst/>
          </a:prstGeom>
          <a:noFill/>
        </p:spPr>
        <p:txBody>
          <a:bodyPr wrap="square" lIns="91440" tIns="45720" rIns="91440" bIns="45720">
            <a:spAutoFit/>
          </a:bodyPr>
          <a:lstStyle/>
          <a:p>
            <a:pPr algn="ctr"/>
            <a:r>
              <a:rPr lang="en-US" sz="2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Extract or insert user into the database:</a:t>
            </a:r>
            <a:endParaRPr lang="he-IL" sz="2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3" name="תמונה 2" descr="תמונה שמכילה טקסט, מקורה&#10;&#10;התיאור נוצר באופן אוטומטי">
            <a:extLst>
              <a:ext uri="{FF2B5EF4-FFF2-40B4-BE49-F238E27FC236}">
                <a16:creationId xmlns:a16="http://schemas.microsoft.com/office/drawing/2014/main" id="{31E03DBB-6A63-4538-A109-A5603D6E6C07}"/>
              </a:ext>
            </a:extLst>
          </p:cNvPr>
          <p:cNvPicPr>
            <a:picLocks noChangeAspect="1"/>
          </p:cNvPicPr>
          <p:nvPr/>
        </p:nvPicPr>
        <p:blipFill>
          <a:blip r:embed="rId4"/>
          <a:stretch>
            <a:fillRect/>
          </a:stretch>
        </p:blipFill>
        <p:spPr>
          <a:xfrm>
            <a:off x="6937665" y="853114"/>
            <a:ext cx="4921826" cy="1552930"/>
          </a:xfrm>
          <a:prstGeom prst="rect">
            <a:avLst/>
          </a:prstGeom>
        </p:spPr>
      </p:pic>
    </p:spTree>
    <p:extLst>
      <p:ext uri="{BB962C8B-B14F-4D97-AF65-F5344CB8AC3E}">
        <p14:creationId xmlns:p14="http://schemas.microsoft.com/office/powerpoint/2010/main" val="2763800761"/>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2910</TotalTime>
  <Words>642</Words>
  <Application>Microsoft Office PowerPoint</Application>
  <PresentationFormat>מסך רחב</PresentationFormat>
  <Paragraphs>67</Paragraphs>
  <Slides>18</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18</vt:i4>
      </vt:variant>
    </vt:vector>
  </HeadingPairs>
  <TitlesOfParts>
    <vt:vector size="23" baseType="lpstr">
      <vt:lpstr>Arial</vt:lpstr>
      <vt:lpstr>Calibri</vt:lpstr>
      <vt:lpstr>Calibri Light</vt:lpstr>
      <vt:lpstr>Lato</vt:lpstr>
      <vt:lpstr>ערכת נושא Office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Max Gelmadin</dc:creator>
  <cp:lastModifiedBy>Max Gelmadin</cp:lastModifiedBy>
  <cp:revision>16</cp:revision>
  <dcterms:created xsi:type="dcterms:W3CDTF">2021-12-24T15:29:20Z</dcterms:created>
  <dcterms:modified xsi:type="dcterms:W3CDTF">2021-12-27T13:47:32Z</dcterms:modified>
</cp:coreProperties>
</file>