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B5908-2E76-4C9C-9D20-AB0BFF9B3A2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176C64-F9C3-49C2-96CB-E95F5E04433F}">
      <dgm:prSet/>
      <dgm:spPr/>
      <dgm:t>
        <a:bodyPr/>
        <a:lstStyle/>
        <a:p>
          <a:r>
            <a:rPr lang="en-US"/>
            <a:t>Object Oriented</a:t>
          </a:r>
        </a:p>
      </dgm:t>
    </dgm:pt>
    <dgm:pt modelId="{CFB8EEF9-F2E8-4A93-A8E5-B12CF2E55F50}" type="parTrans" cxnId="{D67879AC-93EE-4BBD-982F-DEF41659EFDA}">
      <dgm:prSet/>
      <dgm:spPr/>
      <dgm:t>
        <a:bodyPr/>
        <a:lstStyle/>
        <a:p>
          <a:endParaRPr lang="en-US"/>
        </a:p>
      </dgm:t>
    </dgm:pt>
    <dgm:pt modelId="{4D96A2F0-B964-4095-9C1E-F968C2274D04}" type="sibTrans" cxnId="{D67879AC-93EE-4BBD-982F-DEF41659EFDA}">
      <dgm:prSet/>
      <dgm:spPr/>
      <dgm:t>
        <a:bodyPr/>
        <a:lstStyle/>
        <a:p>
          <a:endParaRPr lang="en-US"/>
        </a:p>
      </dgm:t>
    </dgm:pt>
    <dgm:pt modelId="{320C2DEA-D035-4F47-A51E-D90CBB4D501A}">
      <dgm:prSet/>
      <dgm:spPr/>
      <dgm:t>
        <a:bodyPr/>
        <a:lstStyle/>
        <a:p>
          <a:r>
            <a:rPr lang="en-US"/>
            <a:t>Procedural</a:t>
          </a:r>
        </a:p>
      </dgm:t>
    </dgm:pt>
    <dgm:pt modelId="{42055626-9402-4937-97D3-93C6D1C7F53B}" type="parTrans" cxnId="{A2205BB5-43E6-4B29-936D-FE8C05BFB1B5}">
      <dgm:prSet/>
      <dgm:spPr/>
      <dgm:t>
        <a:bodyPr/>
        <a:lstStyle/>
        <a:p>
          <a:endParaRPr lang="en-US"/>
        </a:p>
      </dgm:t>
    </dgm:pt>
    <dgm:pt modelId="{37605896-FD00-4256-BF46-9C4A0CC639D6}" type="sibTrans" cxnId="{A2205BB5-43E6-4B29-936D-FE8C05BFB1B5}">
      <dgm:prSet/>
      <dgm:spPr/>
      <dgm:t>
        <a:bodyPr/>
        <a:lstStyle/>
        <a:p>
          <a:endParaRPr lang="en-US"/>
        </a:p>
      </dgm:t>
    </dgm:pt>
    <dgm:pt modelId="{1EC441C5-B334-4214-839D-49524B759408}">
      <dgm:prSet/>
      <dgm:spPr/>
      <dgm:t>
        <a:bodyPr/>
        <a:lstStyle/>
        <a:p>
          <a:r>
            <a:rPr lang="en-US"/>
            <a:t>Functional</a:t>
          </a:r>
        </a:p>
      </dgm:t>
    </dgm:pt>
    <dgm:pt modelId="{590C1B7A-E8A6-4C97-B887-98CFFEE57675}" type="parTrans" cxnId="{66C7B09F-1A14-4EC6-90FC-B55302AA5453}">
      <dgm:prSet/>
      <dgm:spPr/>
      <dgm:t>
        <a:bodyPr/>
        <a:lstStyle/>
        <a:p>
          <a:endParaRPr lang="en-US"/>
        </a:p>
      </dgm:t>
    </dgm:pt>
    <dgm:pt modelId="{7D2BBDEA-F0D1-4AC1-931B-4D682798EF01}" type="sibTrans" cxnId="{66C7B09F-1A14-4EC6-90FC-B55302AA5453}">
      <dgm:prSet/>
      <dgm:spPr/>
      <dgm:t>
        <a:bodyPr/>
        <a:lstStyle/>
        <a:p>
          <a:endParaRPr lang="en-US"/>
        </a:p>
      </dgm:t>
    </dgm:pt>
    <dgm:pt modelId="{6BA687E0-A850-4FF5-AAA0-CEE5AE112611}">
      <dgm:prSet/>
      <dgm:spPr/>
      <dgm:t>
        <a:bodyPr/>
        <a:lstStyle/>
        <a:p>
          <a:r>
            <a:rPr lang="en-US"/>
            <a:t>Structured</a:t>
          </a:r>
        </a:p>
      </dgm:t>
    </dgm:pt>
    <dgm:pt modelId="{C6B2C6A8-26CC-4EFA-9D28-27CAB6105996}" type="parTrans" cxnId="{63B3EDE5-84FC-43ED-BAA7-DB6A727A28D1}">
      <dgm:prSet/>
      <dgm:spPr/>
      <dgm:t>
        <a:bodyPr/>
        <a:lstStyle/>
        <a:p>
          <a:endParaRPr lang="en-US"/>
        </a:p>
      </dgm:t>
    </dgm:pt>
    <dgm:pt modelId="{A50A5D49-7EA4-46D3-A7FA-61F7CA6114B3}" type="sibTrans" cxnId="{63B3EDE5-84FC-43ED-BAA7-DB6A727A28D1}">
      <dgm:prSet/>
      <dgm:spPr/>
      <dgm:t>
        <a:bodyPr/>
        <a:lstStyle/>
        <a:p>
          <a:endParaRPr lang="en-US"/>
        </a:p>
      </dgm:t>
    </dgm:pt>
    <dgm:pt modelId="{DF5BB121-5519-4B66-97F0-B3FD60D8B335}">
      <dgm:prSet/>
      <dgm:spPr/>
      <dgm:t>
        <a:bodyPr/>
        <a:lstStyle/>
        <a:p>
          <a:r>
            <a:rPr lang="en-US"/>
            <a:t>Dynamically Typed</a:t>
          </a:r>
        </a:p>
      </dgm:t>
    </dgm:pt>
    <dgm:pt modelId="{4D246D87-CC25-45EF-A97B-360D2DEBFE86}" type="parTrans" cxnId="{61EB03F2-4BC6-4F4C-8CDB-8E1D86724938}">
      <dgm:prSet/>
      <dgm:spPr/>
      <dgm:t>
        <a:bodyPr/>
        <a:lstStyle/>
        <a:p>
          <a:endParaRPr lang="en-US"/>
        </a:p>
      </dgm:t>
    </dgm:pt>
    <dgm:pt modelId="{6A1A0046-CC3B-4AFB-9723-2170EEE33439}" type="sibTrans" cxnId="{61EB03F2-4BC6-4F4C-8CDB-8E1D86724938}">
      <dgm:prSet/>
      <dgm:spPr/>
      <dgm:t>
        <a:bodyPr/>
        <a:lstStyle/>
        <a:p>
          <a:endParaRPr lang="en-US"/>
        </a:p>
      </dgm:t>
    </dgm:pt>
    <dgm:pt modelId="{6E8B4F09-A1DD-4D1E-BEA0-E09E12E0CF63}">
      <dgm:prSet/>
      <dgm:spPr/>
      <dgm:t>
        <a:bodyPr/>
        <a:lstStyle/>
        <a:p>
          <a:r>
            <a:rPr lang="en-US"/>
            <a:t>Strongly Typed</a:t>
          </a:r>
        </a:p>
      </dgm:t>
    </dgm:pt>
    <dgm:pt modelId="{6DA30E56-6E53-4949-B43E-5AF01D28C9F4}" type="parTrans" cxnId="{40C2A4D1-3B94-4DFC-9512-679334FF6E8B}">
      <dgm:prSet/>
      <dgm:spPr/>
      <dgm:t>
        <a:bodyPr/>
        <a:lstStyle/>
        <a:p>
          <a:endParaRPr lang="en-US"/>
        </a:p>
      </dgm:t>
    </dgm:pt>
    <dgm:pt modelId="{9E4B5AF5-66CD-4844-B4D7-6CDADF4F6CB6}" type="sibTrans" cxnId="{40C2A4D1-3B94-4DFC-9512-679334FF6E8B}">
      <dgm:prSet/>
      <dgm:spPr/>
      <dgm:t>
        <a:bodyPr/>
        <a:lstStyle/>
        <a:p>
          <a:endParaRPr lang="en-US"/>
        </a:p>
      </dgm:t>
    </dgm:pt>
    <dgm:pt modelId="{621EEA4B-42DB-4510-8BCE-E1A279DA53A8}">
      <dgm:prSet/>
      <dgm:spPr/>
      <dgm:t>
        <a:bodyPr/>
        <a:lstStyle/>
        <a:p>
          <a:r>
            <a:rPr lang="en-US"/>
            <a:t>Garbage Collected</a:t>
          </a:r>
        </a:p>
      </dgm:t>
    </dgm:pt>
    <dgm:pt modelId="{7652E2A1-EEC4-463A-927C-C547C1ED70EE}" type="parTrans" cxnId="{F7845D9A-315B-43E9-8ABD-FC18C23178C9}">
      <dgm:prSet/>
      <dgm:spPr/>
      <dgm:t>
        <a:bodyPr/>
        <a:lstStyle/>
        <a:p>
          <a:endParaRPr lang="en-US"/>
        </a:p>
      </dgm:t>
    </dgm:pt>
    <dgm:pt modelId="{6AAE7B84-C692-48B8-BBF8-2BD18859A37B}" type="sibTrans" cxnId="{F7845D9A-315B-43E9-8ABD-FC18C23178C9}">
      <dgm:prSet/>
      <dgm:spPr/>
      <dgm:t>
        <a:bodyPr/>
        <a:lstStyle/>
        <a:p>
          <a:endParaRPr lang="en-US"/>
        </a:p>
      </dgm:t>
    </dgm:pt>
    <dgm:pt modelId="{F9209BCB-AA45-41F6-921E-58AFBE5BF214}" type="pres">
      <dgm:prSet presAssocID="{E50B5908-2E76-4C9C-9D20-AB0BFF9B3A25}" presName="diagram" presStyleCnt="0">
        <dgm:presLayoutVars>
          <dgm:dir/>
          <dgm:resizeHandles val="exact"/>
        </dgm:presLayoutVars>
      </dgm:prSet>
      <dgm:spPr/>
    </dgm:pt>
    <dgm:pt modelId="{013A8FF2-A04E-4AFE-8EA8-F675666CB9C9}" type="pres">
      <dgm:prSet presAssocID="{82176C64-F9C3-49C2-96CB-E95F5E04433F}" presName="node" presStyleLbl="node1" presStyleIdx="0" presStyleCnt="7">
        <dgm:presLayoutVars>
          <dgm:bulletEnabled val="1"/>
        </dgm:presLayoutVars>
      </dgm:prSet>
      <dgm:spPr/>
    </dgm:pt>
    <dgm:pt modelId="{734704A8-A0A5-4862-8871-6B3AC833507B}" type="pres">
      <dgm:prSet presAssocID="{4D96A2F0-B964-4095-9C1E-F968C2274D04}" presName="sibTrans" presStyleCnt="0"/>
      <dgm:spPr/>
    </dgm:pt>
    <dgm:pt modelId="{137EFF17-BF11-4951-B7EF-58FFBCAFD821}" type="pres">
      <dgm:prSet presAssocID="{320C2DEA-D035-4F47-A51E-D90CBB4D501A}" presName="node" presStyleLbl="node1" presStyleIdx="1" presStyleCnt="7">
        <dgm:presLayoutVars>
          <dgm:bulletEnabled val="1"/>
        </dgm:presLayoutVars>
      </dgm:prSet>
      <dgm:spPr/>
    </dgm:pt>
    <dgm:pt modelId="{3FEE4FAC-9D92-4A95-8B49-EF120FA49811}" type="pres">
      <dgm:prSet presAssocID="{37605896-FD00-4256-BF46-9C4A0CC639D6}" presName="sibTrans" presStyleCnt="0"/>
      <dgm:spPr/>
    </dgm:pt>
    <dgm:pt modelId="{4C11F4F0-8732-4DBC-8A51-327F86770D42}" type="pres">
      <dgm:prSet presAssocID="{1EC441C5-B334-4214-839D-49524B759408}" presName="node" presStyleLbl="node1" presStyleIdx="2" presStyleCnt="7">
        <dgm:presLayoutVars>
          <dgm:bulletEnabled val="1"/>
        </dgm:presLayoutVars>
      </dgm:prSet>
      <dgm:spPr/>
    </dgm:pt>
    <dgm:pt modelId="{B650FC16-35B1-4964-A7C5-83D3147FF508}" type="pres">
      <dgm:prSet presAssocID="{7D2BBDEA-F0D1-4AC1-931B-4D682798EF01}" presName="sibTrans" presStyleCnt="0"/>
      <dgm:spPr/>
    </dgm:pt>
    <dgm:pt modelId="{513A46F6-4416-4108-ABED-4EB945F4AFA8}" type="pres">
      <dgm:prSet presAssocID="{6BA687E0-A850-4FF5-AAA0-CEE5AE112611}" presName="node" presStyleLbl="node1" presStyleIdx="3" presStyleCnt="7">
        <dgm:presLayoutVars>
          <dgm:bulletEnabled val="1"/>
        </dgm:presLayoutVars>
      </dgm:prSet>
      <dgm:spPr/>
    </dgm:pt>
    <dgm:pt modelId="{614C9291-46CF-4677-98F3-1F1D160036C9}" type="pres">
      <dgm:prSet presAssocID="{A50A5D49-7EA4-46D3-A7FA-61F7CA6114B3}" presName="sibTrans" presStyleCnt="0"/>
      <dgm:spPr/>
    </dgm:pt>
    <dgm:pt modelId="{B03E8F23-152E-49DC-883C-E85E884F726D}" type="pres">
      <dgm:prSet presAssocID="{DF5BB121-5519-4B66-97F0-B3FD60D8B335}" presName="node" presStyleLbl="node1" presStyleIdx="4" presStyleCnt="7">
        <dgm:presLayoutVars>
          <dgm:bulletEnabled val="1"/>
        </dgm:presLayoutVars>
      </dgm:prSet>
      <dgm:spPr/>
    </dgm:pt>
    <dgm:pt modelId="{73E08B6D-4162-45C8-B65D-D315D2AA93A5}" type="pres">
      <dgm:prSet presAssocID="{6A1A0046-CC3B-4AFB-9723-2170EEE33439}" presName="sibTrans" presStyleCnt="0"/>
      <dgm:spPr/>
    </dgm:pt>
    <dgm:pt modelId="{0B44460F-675F-40B6-8C50-E85F99F427BC}" type="pres">
      <dgm:prSet presAssocID="{6E8B4F09-A1DD-4D1E-BEA0-E09E12E0CF63}" presName="node" presStyleLbl="node1" presStyleIdx="5" presStyleCnt="7">
        <dgm:presLayoutVars>
          <dgm:bulletEnabled val="1"/>
        </dgm:presLayoutVars>
      </dgm:prSet>
      <dgm:spPr/>
    </dgm:pt>
    <dgm:pt modelId="{BD6C8B62-1AF8-4D06-9D1C-262D27275280}" type="pres">
      <dgm:prSet presAssocID="{9E4B5AF5-66CD-4844-B4D7-6CDADF4F6CB6}" presName="sibTrans" presStyleCnt="0"/>
      <dgm:spPr/>
    </dgm:pt>
    <dgm:pt modelId="{48893D27-BE52-4399-B640-80C91D34F0A8}" type="pres">
      <dgm:prSet presAssocID="{621EEA4B-42DB-4510-8BCE-E1A279DA53A8}" presName="node" presStyleLbl="node1" presStyleIdx="6" presStyleCnt="7">
        <dgm:presLayoutVars>
          <dgm:bulletEnabled val="1"/>
        </dgm:presLayoutVars>
      </dgm:prSet>
      <dgm:spPr/>
    </dgm:pt>
  </dgm:ptLst>
  <dgm:cxnLst>
    <dgm:cxn modelId="{0B016D16-BD7A-419E-AE6C-E48D63E05FBF}" type="presOf" srcId="{1EC441C5-B334-4214-839D-49524B759408}" destId="{4C11F4F0-8732-4DBC-8A51-327F86770D42}" srcOrd="0" destOrd="0" presId="urn:microsoft.com/office/officeart/2005/8/layout/default"/>
    <dgm:cxn modelId="{0D49EE22-7C5F-4663-8CA0-ADE0D585F333}" type="presOf" srcId="{82176C64-F9C3-49C2-96CB-E95F5E04433F}" destId="{013A8FF2-A04E-4AFE-8EA8-F675666CB9C9}" srcOrd="0" destOrd="0" presId="urn:microsoft.com/office/officeart/2005/8/layout/default"/>
    <dgm:cxn modelId="{D17A2F2E-1F97-4B23-8050-B1530157AC8A}" type="presOf" srcId="{621EEA4B-42DB-4510-8BCE-E1A279DA53A8}" destId="{48893D27-BE52-4399-B640-80C91D34F0A8}" srcOrd="0" destOrd="0" presId="urn:microsoft.com/office/officeart/2005/8/layout/default"/>
    <dgm:cxn modelId="{107A8368-195D-4E21-89D3-042C8A1BB3EE}" type="presOf" srcId="{320C2DEA-D035-4F47-A51E-D90CBB4D501A}" destId="{137EFF17-BF11-4951-B7EF-58FFBCAFD821}" srcOrd="0" destOrd="0" presId="urn:microsoft.com/office/officeart/2005/8/layout/default"/>
    <dgm:cxn modelId="{9A5EB97F-9643-41A9-ABD2-BE3580BA9DE5}" type="presOf" srcId="{6BA687E0-A850-4FF5-AAA0-CEE5AE112611}" destId="{513A46F6-4416-4108-ABED-4EB945F4AFA8}" srcOrd="0" destOrd="0" presId="urn:microsoft.com/office/officeart/2005/8/layout/default"/>
    <dgm:cxn modelId="{F7845D9A-315B-43E9-8ABD-FC18C23178C9}" srcId="{E50B5908-2E76-4C9C-9D20-AB0BFF9B3A25}" destId="{621EEA4B-42DB-4510-8BCE-E1A279DA53A8}" srcOrd="6" destOrd="0" parTransId="{7652E2A1-EEC4-463A-927C-C547C1ED70EE}" sibTransId="{6AAE7B84-C692-48B8-BBF8-2BD18859A37B}"/>
    <dgm:cxn modelId="{66C7B09F-1A14-4EC6-90FC-B55302AA5453}" srcId="{E50B5908-2E76-4C9C-9D20-AB0BFF9B3A25}" destId="{1EC441C5-B334-4214-839D-49524B759408}" srcOrd="2" destOrd="0" parTransId="{590C1B7A-E8A6-4C97-B887-98CFFEE57675}" sibTransId="{7D2BBDEA-F0D1-4AC1-931B-4D682798EF01}"/>
    <dgm:cxn modelId="{BD76D6A9-931C-44C8-808B-E6AAB63FA09A}" type="presOf" srcId="{DF5BB121-5519-4B66-97F0-B3FD60D8B335}" destId="{B03E8F23-152E-49DC-883C-E85E884F726D}" srcOrd="0" destOrd="0" presId="urn:microsoft.com/office/officeart/2005/8/layout/default"/>
    <dgm:cxn modelId="{D67879AC-93EE-4BBD-982F-DEF41659EFDA}" srcId="{E50B5908-2E76-4C9C-9D20-AB0BFF9B3A25}" destId="{82176C64-F9C3-49C2-96CB-E95F5E04433F}" srcOrd="0" destOrd="0" parTransId="{CFB8EEF9-F2E8-4A93-A8E5-B12CF2E55F50}" sibTransId="{4D96A2F0-B964-4095-9C1E-F968C2274D04}"/>
    <dgm:cxn modelId="{A2205BB5-43E6-4B29-936D-FE8C05BFB1B5}" srcId="{E50B5908-2E76-4C9C-9D20-AB0BFF9B3A25}" destId="{320C2DEA-D035-4F47-A51E-D90CBB4D501A}" srcOrd="1" destOrd="0" parTransId="{42055626-9402-4937-97D3-93C6D1C7F53B}" sibTransId="{37605896-FD00-4256-BF46-9C4A0CC639D6}"/>
    <dgm:cxn modelId="{2E0028C7-99B7-49D3-9AF9-BD1B9B79C3BA}" type="presOf" srcId="{6E8B4F09-A1DD-4D1E-BEA0-E09E12E0CF63}" destId="{0B44460F-675F-40B6-8C50-E85F99F427BC}" srcOrd="0" destOrd="0" presId="urn:microsoft.com/office/officeart/2005/8/layout/default"/>
    <dgm:cxn modelId="{AC2FD9CF-2E90-46E3-A42B-FD0785E0960E}" type="presOf" srcId="{E50B5908-2E76-4C9C-9D20-AB0BFF9B3A25}" destId="{F9209BCB-AA45-41F6-921E-58AFBE5BF214}" srcOrd="0" destOrd="0" presId="urn:microsoft.com/office/officeart/2005/8/layout/default"/>
    <dgm:cxn modelId="{40C2A4D1-3B94-4DFC-9512-679334FF6E8B}" srcId="{E50B5908-2E76-4C9C-9D20-AB0BFF9B3A25}" destId="{6E8B4F09-A1DD-4D1E-BEA0-E09E12E0CF63}" srcOrd="5" destOrd="0" parTransId="{6DA30E56-6E53-4949-B43E-5AF01D28C9F4}" sibTransId="{9E4B5AF5-66CD-4844-B4D7-6CDADF4F6CB6}"/>
    <dgm:cxn modelId="{63B3EDE5-84FC-43ED-BAA7-DB6A727A28D1}" srcId="{E50B5908-2E76-4C9C-9D20-AB0BFF9B3A25}" destId="{6BA687E0-A850-4FF5-AAA0-CEE5AE112611}" srcOrd="3" destOrd="0" parTransId="{C6B2C6A8-26CC-4EFA-9D28-27CAB6105996}" sibTransId="{A50A5D49-7EA4-46D3-A7FA-61F7CA6114B3}"/>
    <dgm:cxn modelId="{61EB03F2-4BC6-4F4C-8CDB-8E1D86724938}" srcId="{E50B5908-2E76-4C9C-9D20-AB0BFF9B3A25}" destId="{DF5BB121-5519-4B66-97F0-B3FD60D8B335}" srcOrd="4" destOrd="0" parTransId="{4D246D87-CC25-45EF-A97B-360D2DEBFE86}" sibTransId="{6A1A0046-CC3B-4AFB-9723-2170EEE33439}"/>
    <dgm:cxn modelId="{35117722-771C-4AC0-AD56-91C4F04E7C78}" type="presParOf" srcId="{F9209BCB-AA45-41F6-921E-58AFBE5BF214}" destId="{013A8FF2-A04E-4AFE-8EA8-F675666CB9C9}" srcOrd="0" destOrd="0" presId="urn:microsoft.com/office/officeart/2005/8/layout/default"/>
    <dgm:cxn modelId="{C2B283C3-94BF-40C1-905F-44C11A9D0C3A}" type="presParOf" srcId="{F9209BCB-AA45-41F6-921E-58AFBE5BF214}" destId="{734704A8-A0A5-4862-8871-6B3AC833507B}" srcOrd="1" destOrd="0" presId="urn:microsoft.com/office/officeart/2005/8/layout/default"/>
    <dgm:cxn modelId="{48116FAF-9A68-4BB5-9603-90CE1576867B}" type="presParOf" srcId="{F9209BCB-AA45-41F6-921E-58AFBE5BF214}" destId="{137EFF17-BF11-4951-B7EF-58FFBCAFD821}" srcOrd="2" destOrd="0" presId="urn:microsoft.com/office/officeart/2005/8/layout/default"/>
    <dgm:cxn modelId="{54F5B433-7CF7-460E-8EF4-E9354402ACEE}" type="presParOf" srcId="{F9209BCB-AA45-41F6-921E-58AFBE5BF214}" destId="{3FEE4FAC-9D92-4A95-8B49-EF120FA49811}" srcOrd="3" destOrd="0" presId="urn:microsoft.com/office/officeart/2005/8/layout/default"/>
    <dgm:cxn modelId="{8A04581B-FEB6-4089-9425-FE720E399014}" type="presParOf" srcId="{F9209BCB-AA45-41F6-921E-58AFBE5BF214}" destId="{4C11F4F0-8732-4DBC-8A51-327F86770D42}" srcOrd="4" destOrd="0" presId="urn:microsoft.com/office/officeart/2005/8/layout/default"/>
    <dgm:cxn modelId="{364B7106-6A8D-4E33-AD71-DE0DBE14B889}" type="presParOf" srcId="{F9209BCB-AA45-41F6-921E-58AFBE5BF214}" destId="{B650FC16-35B1-4964-A7C5-83D3147FF508}" srcOrd="5" destOrd="0" presId="urn:microsoft.com/office/officeart/2005/8/layout/default"/>
    <dgm:cxn modelId="{E20ECC5C-E2DA-4ED5-A580-10263454E919}" type="presParOf" srcId="{F9209BCB-AA45-41F6-921E-58AFBE5BF214}" destId="{513A46F6-4416-4108-ABED-4EB945F4AFA8}" srcOrd="6" destOrd="0" presId="urn:microsoft.com/office/officeart/2005/8/layout/default"/>
    <dgm:cxn modelId="{44A34558-879C-4E78-894C-0A4F8C3C1FFA}" type="presParOf" srcId="{F9209BCB-AA45-41F6-921E-58AFBE5BF214}" destId="{614C9291-46CF-4677-98F3-1F1D160036C9}" srcOrd="7" destOrd="0" presId="urn:microsoft.com/office/officeart/2005/8/layout/default"/>
    <dgm:cxn modelId="{5A4981B4-A2CD-44BE-A274-1B34ABED5605}" type="presParOf" srcId="{F9209BCB-AA45-41F6-921E-58AFBE5BF214}" destId="{B03E8F23-152E-49DC-883C-E85E884F726D}" srcOrd="8" destOrd="0" presId="urn:microsoft.com/office/officeart/2005/8/layout/default"/>
    <dgm:cxn modelId="{0C0DE50C-3A9A-423E-85FE-79A0282740B1}" type="presParOf" srcId="{F9209BCB-AA45-41F6-921E-58AFBE5BF214}" destId="{73E08B6D-4162-45C8-B65D-D315D2AA93A5}" srcOrd="9" destOrd="0" presId="urn:microsoft.com/office/officeart/2005/8/layout/default"/>
    <dgm:cxn modelId="{1D39F2F4-9C70-461A-A1F3-87733766CB63}" type="presParOf" srcId="{F9209BCB-AA45-41F6-921E-58AFBE5BF214}" destId="{0B44460F-675F-40B6-8C50-E85F99F427BC}" srcOrd="10" destOrd="0" presId="urn:microsoft.com/office/officeart/2005/8/layout/default"/>
    <dgm:cxn modelId="{902A1BBB-326B-4CFF-8E64-CA7D9921A473}" type="presParOf" srcId="{F9209BCB-AA45-41F6-921E-58AFBE5BF214}" destId="{BD6C8B62-1AF8-4D06-9D1C-262D27275280}" srcOrd="11" destOrd="0" presId="urn:microsoft.com/office/officeart/2005/8/layout/default"/>
    <dgm:cxn modelId="{D0BD3948-0836-43E6-BF88-6465BE78ED09}" type="presParOf" srcId="{F9209BCB-AA45-41F6-921E-58AFBE5BF214}" destId="{48893D27-BE52-4399-B640-80C91D34F0A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A8FF2-A04E-4AFE-8EA8-F675666CB9C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Object Oriented</a:t>
          </a:r>
        </a:p>
      </dsp:txBody>
      <dsp:txXfrm>
        <a:off x="3080" y="587032"/>
        <a:ext cx="2444055" cy="1466433"/>
      </dsp:txXfrm>
    </dsp:sp>
    <dsp:sp modelId="{137EFF17-BF11-4951-B7EF-58FFBCAFD82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Procedural</a:t>
          </a:r>
        </a:p>
      </dsp:txBody>
      <dsp:txXfrm>
        <a:off x="2691541" y="587032"/>
        <a:ext cx="2444055" cy="1466433"/>
      </dsp:txXfrm>
    </dsp:sp>
    <dsp:sp modelId="{4C11F4F0-8732-4DBC-8A51-327F86770D42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Functional</a:t>
          </a:r>
        </a:p>
      </dsp:txBody>
      <dsp:txXfrm>
        <a:off x="5380002" y="587032"/>
        <a:ext cx="2444055" cy="1466433"/>
      </dsp:txXfrm>
    </dsp:sp>
    <dsp:sp modelId="{513A46F6-4416-4108-ABED-4EB945F4AFA8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Structured</a:t>
          </a:r>
        </a:p>
      </dsp:txBody>
      <dsp:txXfrm>
        <a:off x="8068463" y="587032"/>
        <a:ext cx="2444055" cy="1466433"/>
      </dsp:txXfrm>
    </dsp:sp>
    <dsp:sp modelId="{B03E8F23-152E-49DC-883C-E85E884F726D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Dynamically Typed</a:t>
          </a:r>
        </a:p>
      </dsp:txBody>
      <dsp:txXfrm>
        <a:off x="1347311" y="2297871"/>
        <a:ext cx="2444055" cy="1466433"/>
      </dsp:txXfrm>
    </dsp:sp>
    <dsp:sp modelId="{0B44460F-675F-40B6-8C50-E85F99F427BC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Strongly Typed</a:t>
          </a:r>
        </a:p>
      </dsp:txBody>
      <dsp:txXfrm>
        <a:off x="4035772" y="2297871"/>
        <a:ext cx="2444055" cy="1466433"/>
      </dsp:txXfrm>
    </dsp:sp>
    <dsp:sp modelId="{48893D27-BE52-4399-B640-80C91D34F0A8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Garbage Collected</a:t>
          </a: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2E2129-FCFB-4883-9A6F-E5D2057CF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9880D7-D7E7-4599-A6A7-5E782CCC6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902F55-A391-434A-893E-7A5B49C9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36AB75-D750-458F-9A7B-3CF8D63B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1BFA78-4A3F-4B0B-91B8-0519B3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59B258-384D-4A3C-AB20-A2F2F509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600614-B103-4076-8993-F92384D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9AC0CF-FAAD-47D2-B993-84A2100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300EB4-1720-4402-AC43-8C20EAE7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562063-C9A9-43B8-8B6D-72F90E4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9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F8115ED-EB8F-40D4-9C91-289AB124C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4AC96B3-F21A-4874-A613-4E8A0CB1D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CEA347-2294-4CDD-B294-95BB2D1C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0D30A7-A2B7-4B47-B1A7-EF54246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68104F-8E26-4022-B68B-D47167A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51C911-214C-4E12-A9CF-65D3F816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5E6C67-8B9E-424C-B36D-616068DE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3CCEBB-198D-4792-8C06-569F5F6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6557DD-7C6E-46A4-8AD5-8881299B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458E2D-67FE-41DB-85D8-A3A2A01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40CAE4-BFFB-4FCC-AC8A-C4D1D195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7BAA3F-6956-469F-A0A3-8FCB3D7F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330656-76D8-4C64-9A14-3CF7FD6A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9840AA-CEFF-4D55-881A-72F53EB6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FE7268-6878-40CC-BCCF-A836B4E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4331CA-2442-4DA9-BDF5-73EFA5D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2D0179-6332-46D7-840F-4303A914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D6AA64-B9F4-41D3-8623-F94AEA51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7A2A8E-8DC2-4677-B94B-6D10D578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F7765D-2E04-4F2E-B8B7-1D50C823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A42CB7-90BD-413F-94AA-6B77C795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E4B427-7119-475C-8F65-7BD51F10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44CCCC-25BB-485A-9802-DDDFEFB4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C0CE021-6A0B-432B-B936-574B7A26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2F26F9-7798-4451-9DB0-A893BABCC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C457B24-D333-4FE3-B9BB-A602E9328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C0557C-8DB3-4252-BF38-736A88C4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FE5A17-5324-4D3C-923E-4A58C90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A74B3E-26F4-4F12-8C27-129E2F1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CF6BB7-8871-44F7-B065-F1ACC247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48D1C0F-A349-4341-8BC1-3C255B2E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4EEFDDB-109A-4B07-B574-397E284C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BD20561-4786-449B-8E3F-D463117A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431FA5-CF7C-4021-BEB0-C0599A2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188AB97-84DA-4C89-A898-574A148E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F24EC94-0863-46C5-B262-B6E4D214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93425D-12BF-47D4-A583-AEB7759A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E61F0C-CF6A-4F3D-9E2F-6122DBA3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AEB135-C663-471E-975D-EDE8B0889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687CF9-9525-4D07-BE9E-4A0CA15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A13895-8FDA-4D72-A45A-ABFDB64F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97283C-4D9F-480F-8C8F-89EC321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A8A401-EE04-4EB5-9AB8-EE8C403E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47CF8E-9C7E-4AEE-A428-D9E41B4E7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F0F6EE2-656B-49E7-8CF9-6EFE63284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24E553-10E3-47BE-A718-F4105C72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D547E2-9952-4874-89EC-CB9C623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FFAB53-300E-4EC5-831D-832AE49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AC64CEA-68FA-4100-AFD2-D714772A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A37FB1-C3F4-4FBA-91EB-7BFAB561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263B3B-84C3-42A0-A133-5B22826C4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8C5376-4DE5-45ED-AE15-D1A0BB9A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3718DA-4405-4AF5-A310-D3748243E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6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תמונה 18" descr="תמונה שמכילה לובש&#10;&#10;התיאור נוצר באופן אוטומטי">
            <a:extLst>
              <a:ext uri="{FF2B5EF4-FFF2-40B4-BE49-F238E27FC236}">
                <a16:creationId xmlns:a16="http://schemas.microsoft.com/office/drawing/2014/main" id="{5E7CA47C-12A6-403B-BCDC-D0B128021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0" r="29001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B2B5CE8-67AC-4C8C-BA88-C9A0DD8B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5" r="4606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4" name="Rectangle 3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BB0BBAD-F0FE-4A44-BDF1-C43523C93834}"/>
              </a:ext>
            </a:extLst>
          </p:cNvPr>
          <p:cNvSpPr txBox="1"/>
          <p:nvPr/>
        </p:nvSpPr>
        <p:spPr>
          <a:xfrm>
            <a:off x="4286858" y="2761554"/>
            <a:ext cx="3618284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Topics in Programming Languages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Frame 4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E96AB58-B2DB-447A-9B30-78011E8A7D0A}"/>
              </a:ext>
            </a:extLst>
          </p:cNvPr>
          <p:cNvSpPr txBox="1"/>
          <p:nvPr/>
        </p:nvSpPr>
        <p:spPr>
          <a:xfrm>
            <a:off x="4751675" y="3737942"/>
            <a:ext cx="30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Max Gelmadin &amp; </a:t>
            </a:r>
            <a:r>
              <a:rPr lang="en-US" dirty="0" err="1"/>
              <a:t>Lior</a:t>
            </a:r>
            <a:r>
              <a:rPr lang="en-US" dirty="0"/>
              <a:t> </a:t>
            </a:r>
            <a:r>
              <a:rPr lang="en-US" dirty="0" err="1"/>
              <a:t>Fradin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57E4AB9-9A6F-46E1-A6FF-7D070CF91F5A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9" name="תיבת טקסט 216">
            <a:extLst>
              <a:ext uri="{FF2B5EF4-FFF2-40B4-BE49-F238E27FC236}">
                <a16:creationId xmlns:a16="http://schemas.microsoft.com/office/drawing/2014/main" id="{40AA7D0D-B774-43B4-9FB3-CC24B9F92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952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2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9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1F76F5F-04F4-4100-A552-6105C7593593}"/>
              </a:ext>
            </a:extLst>
          </p:cNvPr>
          <p:cNvSpPr/>
          <p:nvPr/>
        </p:nvSpPr>
        <p:spPr>
          <a:xfrm>
            <a:off x="7964483" y="2"/>
            <a:ext cx="2359026" cy="1253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230" name="תיבת טקסט 8">
            <a:extLst>
              <a:ext uri="{FF2B5EF4-FFF2-40B4-BE49-F238E27FC236}">
                <a16:creationId xmlns:a16="http://schemas.microsoft.com/office/drawing/2014/main" id="{3735085D-0D51-494A-939B-D5468C90F837}"/>
              </a:ext>
            </a:extLst>
          </p:cNvPr>
          <p:cNvSpPr txBox="1"/>
          <p:nvPr/>
        </p:nvSpPr>
        <p:spPr>
          <a:xfrm>
            <a:off x="664911" y="177900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Django supports numerous databases: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PostgreSQL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MariaDB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MySQL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Oracle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SQLite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5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About SQLite: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SQLite is a relational database management system (RDBMS) contained in a C library. In contrast to many other database management systems, SQLite is not a client–server database engine. Rather, it is embedded into the end program.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5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Why we decided to use SQLite in this project: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b="0" i="0" dirty="0">
                <a:effectLst/>
              </a:rPr>
              <a:t>Suitable for basic development and testing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b="0" i="0" dirty="0">
                <a:effectLst/>
              </a:rPr>
              <a:t>Easy to use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b="0" i="0" dirty="0">
                <a:effectLst/>
              </a:rPr>
              <a:t>Easily portable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When scalability becomes an issue, Django’s framework allows us very easily migrate to a more advanced database such as MySQL.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50" dirty="0"/>
          </a:p>
        </p:txBody>
      </p:sp>
      <p:sp>
        <p:nvSpPr>
          <p:cNvPr id="231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מסד נתונים">
            <a:extLst>
              <a:ext uri="{FF2B5EF4-FFF2-40B4-BE49-F238E27FC236}">
                <a16:creationId xmlns:a16="http://schemas.microsoft.com/office/drawing/2014/main" id="{D60FDDC7-7138-485A-A444-7FEDB2386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EE8BF87-EB3B-4617-B19A-42E86015D13F}"/>
              </a:ext>
            </a:extLst>
          </p:cNvPr>
          <p:cNvSpPr/>
          <p:nvPr/>
        </p:nvSpPr>
        <p:spPr>
          <a:xfrm>
            <a:off x="6817190" y="2721789"/>
            <a:ext cx="3618284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ln w="0"/>
                <a:solidFill>
                  <a:srgbClr val="080808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Flowchart of the Project</a:t>
            </a:r>
            <a:endParaRPr lang="en-US" sz="2800" b="0" kern="1200" cap="none" spc="0">
              <a:ln w="0"/>
              <a:solidFill>
                <a:srgbClr val="080808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4F097-DD3F-4DFA-AD4F-D2CD1161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089" y="95077"/>
            <a:ext cx="4467455" cy="66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709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127</Words>
  <Application>Microsoft Office PowerPoint</Application>
  <PresentationFormat>מסך רחב</PresentationFormat>
  <Paragraphs>27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Max Gelmadin</dc:creator>
  <cp:lastModifiedBy>Max Gelmadin</cp:lastModifiedBy>
  <cp:revision>6</cp:revision>
  <dcterms:created xsi:type="dcterms:W3CDTF">2021-12-24T15:29:20Z</dcterms:created>
  <dcterms:modified xsi:type="dcterms:W3CDTF">2021-12-25T17:16:15Z</dcterms:modified>
</cp:coreProperties>
</file>