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e42f2aa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e42f2a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e42f2a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e42f2a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e42f2aaf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e42f2a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e42f2aaf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e42f2aa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e42f2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e42f2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99a685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99a685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e42f2aaf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e42f2aa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e42f2aa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e42f2aa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e42f2aa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e42f2aa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e42f2aa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e42f2a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e42f2aaf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e42f2aa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e42f2aa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e42f2aa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e42f2a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e42f2a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e42f2aaf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e42f2a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e42f2aaf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e42f2aaf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Alamouti Code and Schemes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Mohamed Ibrahim, Felix Liu, and Shuihan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Alamouti Scheme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61350" y="1300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transmit, one receive [1]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13" y="1699650"/>
            <a:ext cx="3717725" cy="316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00750"/>
            <a:ext cx="1828800" cy="885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050" y="2616837"/>
            <a:ext cx="2359750" cy="1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784400"/>
            <a:ext cx="4257450" cy="9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463850" y="1368625"/>
            <a:ext cx="3918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Assumptions: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Channel coefficients are known.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Channel coefficient is constant across two transmit instances.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Available signal power at transmitter is divided evenly across each transmit antenna.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Scheme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430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Substituting expression for r0 and r1: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14626" l="0" r="0" t="19782"/>
          <a:stretch/>
        </p:blipFill>
        <p:spPr>
          <a:xfrm>
            <a:off x="311700" y="1528950"/>
            <a:ext cx="2713925" cy="8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25" y="2776275"/>
            <a:ext cx="4224300" cy="8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690400" y="713200"/>
            <a:ext cx="41418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Maximum Likelihood Decision Rule: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400" y="1152425"/>
            <a:ext cx="4371050" cy="9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000" y="2467650"/>
            <a:ext cx="4180175" cy="1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 Simulation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7166600" y="4086075"/>
            <a:ext cx="1427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[1]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97" y="1317850"/>
            <a:ext cx="5015899" cy="3302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Alamouti code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023175" y="2361150"/>
            <a:ext cx="32796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	MIMO &amp; SISO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2058100"/>
            <a:ext cx="563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Alamouti space-time block coding can be used to reduce the BER of a system, at a specific SNR, without any loss on the data rate. 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754250"/>
            <a:ext cx="85206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Alamouti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[1]:  S. M. Alamouti, “A simple transmitter diversity scheme for wireless communications,” IEEE J. Select. Areas Commun., vol. 16, pp. 1451–1458, Oct. 1998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[2]: </a:t>
            </a:r>
            <a:r>
              <a:rPr lang="en" sz="1600"/>
              <a:t>Rao K.D. (2019) Space-Time Coding. In: Channel Coding Techniques for Wireless Communications. Forum for Interdisciplinary Mathematics. Springer, Singapore. https://doi.org/10.1007/978-981-15-0561-4_12</a:t>
            </a:r>
            <a:endParaRPr sz="1600"/>
          </a:p>
          <a:p>
            <a:pPr indent="0" lvl="0" marL="0" marR="76200" rtl="0" algn="l">
              <a:lnSpc>
                <a:spcPct val="1562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Challenge of Wireless Communication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the effects of multipath fading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88" y="1724924"/>
            <a:ext cx="7530826" cy="3127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Diversity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number of antennas at either receiver or transmitter end to establish multiple links between Tx and Rx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00" y="2093875"/>
            <a:ext cx="4282376" cy="285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Diversity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50" y="1266325"/>
            <a:ext cx="4461125" cy="338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 Diversity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75" y="1942863"/>
            <a:ext cx="7258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Space-Time Codes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 Diversity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copies of same message at different time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Time Block Codes (STBCs)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Alamouti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Time Trellis Codes (STTCs)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 but more complex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Time Block Codes (STBCs)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 represent antenna on transmitter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represent various time slots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00" y="2377525"/>
            <a:ext cx="5682700" cy="1933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SBTCs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207938"/>
            <a:ext cx="53054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Orthogonal matrices are n x n squares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x M matrices can be designed to be semi-orthogonal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A(A^T) =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simpler and linear decoding at receiver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Sacrifices data rates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