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90" d="100"/>
          <a:sy n="90" d="100"/>
        </p:scale>
        <p:origin x="4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83425-0D5F-4851-8E89-0A46CDE4E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C84EA-E7F6-4C4F-BFC6-EC6012A82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10832-0ED0-4F22-8023-44782D09A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4A917-EC3E-43AB-AA7E-DD0EB1234308}" type="datetimeFigureOut">
              <a:rPr lang="en-US" smtClean="0"/>
              <a:t>2017-12-01-Fri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A176C-B956-4098-9C20-CCB4BAD12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B5B4B-7C33-4B5B-92CA-C44611AD5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95C2-F9B6-49B3-97A1-00C454722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22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6C1A-B9EF-4090-B744-AB379CCA7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DCD13D-8637-4F84-9CD4-B889B70CA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9CACB-0F60-4E3C-883F-EF196139C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4A917-EC3E-43AB-AA7E-DD0EB1234308}" type="datetimeFigureOut">
              <a:rPr lang="en-US" smtClean="0"/>
              <a:t>2017-12-01-Fri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B3EBB-D1E3-4CEE-8D0D-4E1590E36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5675E-A9AA-4044-B09C-5770A80BB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95C2-F9B6-49B3-97A1-00C454722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3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A113D7-9520-45B3-B765-14D3F10FC2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50068-DF8B-463F-A52E-093E05C86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51B82-E527-41C1-B8E1-3D904785D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4A917-EC3E-43AB-AA7E-DD0EB1234308}" type="datetimeFigureOut">
              <a:rPr lang="en-US" smtClean="0"/>
              <a:t>2017-12-01-Fri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0F48E-DD80-4D66-8959-BE6600D22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46120-D819-4DA5-BC26-4DDCC4CEF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95C2-F9B6-49B3-97A1-00C454722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88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E6917-2B34-4097-BDB7-AA29F0114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FCB13-5CB2-4919-82C9-230DD4212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61570-980A-4E9A-9D59-ED85665AE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4A917-EC3E-43AB-AA7E-DD0EB1234308}" type="datetimeFigureOut">
              <a:rPr lang="en-US" smtClean="0"/>
              <a:t>2017-12-01-Fri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FEFB1-1D12-4167-8C7E-8A0297793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049F3-4CEA-4EB3-B7CB-3A021BA5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95C2-F9B6-49B3-97A1-00C454722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0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2EBBB-8F93-4215-8C23-F537B9219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D3B90-F50D-4666-A8D3-608C8101F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8CC8B-8F12-4D79-8A56-8EC1BB358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4A917-EC3E-43AB-AA7E-DD0EB1234308}" type="datetimeFigureOut">
              <a:rPr lang="en-US" smtClean="0"/>
              <a:t>2017-12-01-Fri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853FE-2904-4C54-8F4B-7569C4D9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F14D5-B2F4-49A3-8A48-F9DFFE7E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95C2-F9B6-49B3-97A1-00C454722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E4EF-8845-4E32-8588-941B9C3A1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3A8E3-1FDE-4510-9FC7-D36A3E7924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8F86B-7D5E-49BF-9FC2-5E5C63B51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A2D6A-BDB1-4D4C-A32E-E871E763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4A917-EC3E-43AB-AA7E-DD0EB1234308}" type="datetimeFigureOut">
              <a:rPr lang="en-US" smtClean="0"/>
              <a:t>2017-12-01-Fri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48657-CF43-423F-94EC-1744D6715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E6863-3EB8-47F0-ABE4-655384531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95C2-F9B6-49B3-97A1-00C454722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92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4E823-BBF0-4530-9479-8CBD306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B688A-093A-4706-B97A-AADCCE3FC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3B8F3D-254B-4A70-AFA3-16C3EF428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6DD9D7-1065-4F93-911A-7E90C667B3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B7942D-A0CC-47D1-831B-EADF0AF658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323F08-8E9C-4125-A678-93923A77E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4A917-EC3E-43AB-AA7E-DD0EB1234308}" type="datetimeFigureOut">
              <a:rPr lang="en-US" smtClean="0"/>
              <a:t>2017-12-01-Fri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9968DA-05AA-45D6-BEB3-BBB636B9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C0BDFB-CB68-436D-8B5C-A3831B9C7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95C2-F9B6-49B3-97A1-00C454722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3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E06E1-1050-4E2A-8CC9-A7FDBF3E7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AE4A53-AEC5-43EF-A47D-E3A2F07A7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4A917-EC3E-43AB-AA7E-DD0EB1234308}" type="datetimeFigureOut">
              <a:rPr lang="en-US" smtClean="0"/>
              <a:t>2017-12-01-Fri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D427E3-976A-4DAC-B0B2-01168E54E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A84C76-7D9B-4353-8C76-57E5DA1F1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95C2-F9B6-49B3-97A1-00C454722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83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7257C1-9DD8-4049-84E5-128B1ACC9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4A917-EC3E-43AB-AA7E-DD0EB1234308}" type="datetimeFigureOut">
              <a:rPr lang="en-US" smtClean="0"/>
              <a:t>2017-12-01-Fri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82A5CB-08AA-4B92-AA9C-2F37070ED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F1C12D-5B1A-4DF5-B4DE-BA7EB2C91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95C2-F9B6-49B3-97A1-00C454722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62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8433F-8BA3-47AB-A78A-621CBF2F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E5D87-5D32-47CB-B135-7229C02A8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860AF3-ED0F-4FE4-807C-D72401906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DA764-5ED7-4F3C-B182-F162496C5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4A917-EC3E-43AB-AA7E-DD0EB1234308}" type="datetimeFigureOut">
              <a:rPr lang="en-US" smtClean="0"/>
              <a:t>2017-12-01-Fri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08B5B-CBC7-4C61-A021-0264DDC5F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84E99-08C1-40C9-AA0E-48F20839D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95C2-F9B6-49B3-97A1-00C454722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09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D8154-A2FE-4CD6-B393-FE1A22695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80BFA2-4D19-45CB-8A27-A5F9B5775B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DC410-1C3F-4C5A-88F7-738296173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1B735F-74AF-4AEE-BD65-9FF31018F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4A917-EC3E-43AB-AA7E-DD0EB1234308}" type="datetimeFigureOut">
              <a:rPr lang="en-US" smtClean="0"/>
              <a:t>2017-12-01-Fri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87F04-13F4-4435-8079-5B126CD9A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A6A91-AA5C-41AE-B212-7228DBDC0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95C2-F9B6-49B3-97A1-00C454722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B9C94-037D-4B0B-A516-99D862B66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D7A6B-EB88-4AB3-9E4D-4E276DE43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BC899-F386-4FCA-B3EC-EE0E164E52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4A917-EC3E-43AB-AA7E-DD0EB1234308}" type="datetimeFigureOut">
              <a:rPr lang="en-US" smtClean="0"/>
              <a:t>2017-12-01-Fri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9665E-06DF-4C65-8BD6-0BE2473F59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4439B-EEDB-4ABD-9C97-69F75F6A8F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E95C2-F9B6-49B3-97A1-00C454722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66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B849EB-68F1-419D-85D6-EDC4E6BB5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670" y="245707"/>
            <a:ext cx="7150913" cy="64333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2F694-BC8A-4DDD-9EB9-C92730626916}"/>
              </a:ext>
            </a:extLst>
          </p:cNvPr>
          <p:cNvSpPr txBox="1"/>
          <p:nvPr/>
        </p:nvSpPr>
        <p:spPr>
          <a:xfrm>
            <a:off x="7825563" y="6007396"/>
            <a:ext cx="173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Source: Liu 2015</a:t>
            </a:r>
          </a:p>
        </p:txBody>
      </p:sp>
    </p:spTree>
    <p:extLst>
      <p:ext uri="{BB962C8B-B14F-4D97-AF65-F5344CB8AC3E}">
        <p14:creationId xmlns:p14="http://schemas.microsoft.com/office/powerpoint/2010/main" val="3884382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B849EB-68F1-419D-85D6-EDC4E6BB5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670" y="245707"/>
            <a:ext cx="7150913" cy="64333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910FFA-23E6-40CE-88DF-75B5265130AD}"/>
              </a:ext>
            </a:extLst>
          </p:cNvPr>
          <p:cNvSpPr txBox="1"/>
          <p:nvPr/>
        </p:nvSpPr>
        <p:spPr>
          <a:xfrm>
            <a:off x="3179134" y="1998920"/>
            <a:ext cx="19850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China</a:t>
            </a:r>
          </a:p>
          <a:p>
            <a:r>
              <a:rPr lang="en-US" dirty="0"/>
              <a:t>Taiwan(1945-2007)</a:t>
            </a:r>
          </a:p>
          <a:p>
            <a:r>
              <a:rPr lang="en-US" dirty="0"/>
              <a:t>Korea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0673C3-CB26-44C7-AE6F-A3455D032BD8}"/>
              </a:ext>
            </a:extLst>
          </p:cNvPr>
          <p:cNvSpPr txBox="1"/>
          <p:nvPr/>
        </p:nvSpPr>
        <p:spPr>
          <a:xfrm>
            <a:off x="3209243" y="4678325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Indonesia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41EADB-B0B7-4C41-B4C0-79DEF3A6A043}"/>
              </a:ext>
            </a:extLst>
          </p:cNvPr>
          <p:cNvSpPr txBox="1"/>
          <p:nvPr/>
        </p:nvSpPr>
        <p:spPr>
          <a:xfrm>
            <a:off x="7368361" y="1998920"/>
            <a:ext cx="2233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Taiwan(2007-present)</a:t>
            </a:r>
          </a:p>
          <a:p>
            <a:r>
              <a:rPr lang="en-US" dirty="0"/>
              <a:t>Malaysia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E6CFC7-A2C6-4F28-A878-623F6CBB003D}"/>
              </a:ext>
            </a:extLst>
          </p:cNvPr>
          <p:cNvSpPr txBox="1"/>
          <p:nvPr/>
        </p:nvSpPr>
        <p:spPr>
          <a:xfrm>
            <a:off x="7368362" y="4678325"/>
            <a:ext cx="12073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Singapore</a:t>
            </a:r>
          </a:p>
          <a:p>
            <a:r>
              <a:rPr lang="en-US" dirty="0"/>
              <a:t>India</a:t>
            </a:r>
          </a:p>
          <a:p>
            <a:r>
              <a:rPr lang="en-US"/>
              <a:t>Philippine</a:t>
            </a:r>
            <a:r>
              <a:rPr lang="en-US" altLang="zh-CN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084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B849EB-68F1-419D-85D6-EDC4E6BB5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670" y="245707"/>
            <a:ext cx="7150913" cy="64333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910FFA-23E6-40CE-88DF-75B5265130AD}"/>
              </a:ext>
            </a:extLst>
          </p:cNvPr>
          <p:cNvSpPr txBox="1"/>
          <p:nvPr/>
        </p:nvSpPr>
        <p:spPr>
          <a:xfrm>
            <a:off x="3179134" y="1998920"/>
            <a:ext cx="1985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China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Taiwan(1945-2007)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E6CFC7-A2C6-4F28-A878-623F6CBB003D}"/>
              </a:ext>
            </a:extLst>
          </p:cNvPr>
          <p:cNvSpPr txBox="1"/>
          <p:nvPr/>
        </p:nvSpPr>
        <p:spPr>
          <a:xfrm>
            <a:off x="7368362" y="4678325"/>
            <a:ext cx="1133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Singapore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F447D7-F240-4936-BE7C-D7BF576AC711}"/>
              </a:ext>
            </a:extLst>
          </p:cNvPr>
          <p:cNvSpPr txBox="1"/>
          <p:nvPr/>
        </p:nvSpPr>
        <p:spPr>
          <a:xfrm>
            <a:off x="7368362" y="1998920"/>
            <a:ext cx="2233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Taiwan(2007-present)</a:t>
            </a:r>
          </a:p>
        </p:txBody>
      </p:sp>
    </p:spTree>
    <p:extLst>
      <p:ext uri="{BB962C8B-B14F-4D97-AF65-F5344CB8AC3E}">
        <p14:creationId xmlns:p14="http://schemas.microsoft.com/office/powerpoint/2010/main" val="2700720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29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Yue Hu</dc:creator>
  <cp:lastModifiedBy>Yue Hu</cp:lastModifiedBy>
  <cp:revision>9</cp:revision>
  <dcterms:created xsi:type="dcterms:W3CDTF">2017-11-29T04:18:27Z</dcterms:created>
  <dcterms:modified xsi:type="dcterms:W3CDTF">2017-12-02T04:29:42Z</dcterms:modified>
</cp:coreProperties>
</file>