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8" d="100"/>
          <a:sy n="148" d="100"/>
        </p:scale>
        <p:origin x="528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2023-09-04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1800" b="1" dirty="0"/>
              <a:t>胡悦</a:t>
            </a:r>
            <a:r>
              <a:rPr sz="1800" dirty="0">
                <a:latin typeface="FangSong" panose="02010609060101010101" pitchFamily="49" charset="-122"/>
                <a:ea typeface="FangSong" panose="02010609060101010101" pitchFamily="49" charset="-122"/>
              </a:rPr>
              <a:t>（2019年入职，现任政治学系副教授、清华大学计算社会科学平台副主任、清华大学数据治理中心副主任）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sz="24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立足本土，国际</a:t>
            </a:r>
            <a:r>
              <a:rPr lang="zh-CN" altLang="en-US" sz="2400" b="1" dirty="0">
                <a:latin typeface="SimHei" panose="02010609060101010101" pitchFamily="49" charset="-122"/>
                <a:ea typeface="SimHei" panose="02010609060101010101" pitchFamily="49" charset="-122"/>
              </a:rPr>
              <a:t>水准</a:t>
            </a:r>
            <a:endParaRPr 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lvl="0" indent="0">
              <a:buNone/>
            </a:pPr>
            <a:endParaRPr sz="2000" b="1" i="1" dirty="0"/>
          </a:p>
          <a:p>
            <a:pPr lvl="0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过去两年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发表SSCI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 8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篇、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CSSCI 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4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篇</a:t>
            </a:r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代表文章来源</a:t>
            </a:r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Political Science Review</a:t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(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2023， 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政治学国际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期刊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首刊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Chinese Political 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2022，JIF区域研究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国际排名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第一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Contemporary China</a:t>
            </a:r>
            <a:b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2022，中国研究国际权威刊物</a:t>
            </a:r>
            <a:r>
              <a:rPr 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)</a:t>
            </a:r>
            <a:endParaRPr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sz="25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世界经济与政治</a:t>
            </a:r>
            <a:r>
              <a:rPr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2023</a:t>
            </a:r>
            <a:r>
              <a:rPr lang="zh-CN" altLang="en-US" sz="2500">
                <a:latin typeface="FangSong" panose="02010609060101010101" pitchFamily="49" charset="-122"/>
                <a:ea typeface="FangSong" panose="02010609060101010101" pitchFamily="49" charset="-122"/>
              </a:rPr>
              <a:t>，封面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首文）</a:t>
            </a:r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文章获得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《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中国社会科学文摘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》《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人大复印报刊资料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》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转载</a:t>
            </a:r>
            <a:endParaRPr lang="en-US" altLang="zh-CN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endParaRPr lang="en-US" sz="25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学术荣誉</a:t>
            </a:r>
          </a:p>
          <a:p>
            <a:pPr lvl="1"/>
            <a:r>
              <a:rPr lang="zh-CN" altLang="en-US" sz="2500" b="1" dirty="0">
                <a:latin typeface="SimHei" panose="02010609060101010101" pitchFamily="49" charset="-122"/>
                <a:ea typeface="SimHei" panose="02010609060101010101" pitchFamily="49" charset="-122"/>
              </a:rPr>
              <a:t>清华大学学术新人奖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（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2021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lvl="1"/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北京市第十六届哲学社会科学优秀成果二等奖（</a:t>
            </a:r>
            <a:r>
              <a:rPr lang="en-US" altLang="zh-CN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2021</a:t>
            </a:r>
            <a:r>
              <a:rPr lang="zh-CN" altLang="en-US" sz="2500" dirty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</a:p>
          <a:p>
            <a:pPr lvl="1"/>
            <a:endParaRPr sz="24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12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又红又专，全面发展</a:t>
            </a:r>
            <a:endParaRPr sz="12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0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教学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清华大学教学成果奖二等奖（2021）</a:t>
            </a:r>
          </a:p>
          <a:p>
            <a:pPr lvl="1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R语言工作坊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2"/>
            <a:r>
              <a:rPr sz="12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唯一</a:t>
            </a:r>
            <a:r>
              <a:rPr lang="zh-CN" alt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  <a:t>针对新文科且</a:t>
            </a:r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有</a:t>
            </a:r>
            <a:r>
              <a:rPr sz="1200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独立配套教学软件</a:t>
            </a:r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（drhur）编程课程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3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教材已签约，近期出版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2"/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学员累计3000人</a:t>
            </a: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marL="0" lvl="0" indent="0">
              <a:buNone/>
            </a:pPr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endParaRPr 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0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服务</a:t>
            </a:r>
            <a:endParaRPr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pPr lvl="1"/>
            <a:r>
              <a:rPr sz="12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清华大学研究生社会实践优秀指导教师</a:t>
            </a:r>
            <a:br>
              <a:rPr lang="en-US" sz="12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（2020、2021）</a:t>
            </a:r>
          </a:p>
          <a:p>
            <a:pPr lvl="1"/>
            <a:r>
              <a:rPr sz="1200" dirty="0">
                <a:latin typeface="FangSong" panose="02010609060101010101" pitchFamily="49" charset="-122"/>
                <a:ea typeface="FangSong" panose="02010609060101010101" pitchFamily="49" charset="-122"/>
              </a:rPr>
              <a:t>清华大学毕业生就业工作先进个人（2021）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00B0D9-08F7-42BD-9BCB-13EBEE62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513" y="2949261"/>
            <a:ext cx="2687663" cy="1209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144</Words>
  <Application>Microsoft Office PowerPoint</Application>
  <PresentationFormat>全屏显示(16:9)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FangSong</vt:lpstr>
      <vt:lpstr>SimHei</vt:lpstr>
      <vt:lpstr>Arial</vt:lpstr>
      <vt:lpstr>Calibri</vt:lpstr>
      <vt:lpstr>Times New Roman</vt:lpstr>
      <vt:lpstr>Office Theme</vt:lpstr>
      <vt:lpstr>胡悦（2019年入职，现任政治学系副教授、清华大学计算社会科学平台副主任、清华大学数据治理中心副主任）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十四五规划执行务虚会·个人成功介绍</dc:title>
  <dc:creator>胡悦</dc:creator>
  <cp:keywords/>
  <cp:lastModifiedBy>Hu Yue</cp:lastModifiedBy>
  <cp:revision>9</cp:revision>
  <dcterms:created xsi:type="dcterms:W3CDTF">2023-09-04T01:33:12Z</dcterms:created>
  <dcterms:modified xsi:type="dcterms:W3CDTF">2023-09-04T02:07:24Z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2023-09-02</vt:lpwstr>
  </property>
  <property fmtid="{D5CDD505-2E9C-101B-9397-08002B2CF9AE}" pid="6" name="date-format">
    <vt:lpwstr>iso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knitr">
    <vt:lpwstr/>
  </property>
  <property fmtid="{D5CDD505-2E9C-101B-9397-08002B2CF9AE}" pid="11" name="labels">
    <vt:lpwstr/>
  </property>
  <property fmtid="{D5CDD505-2E9C-101B-9397-08002B2CF9AE}" pid="12" name="toc-title">
    <vt:lpwstr>Table of contents</vt:lpwstr>
  </property>
</Properties>
</file>