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1C31E-40EF-4109-92FC-EA8F1521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D8278-2E15-4D40-9A76-8AE3FE37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536A-4DCA-4405-A0D5-60E1822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6D546-7293-415E-89C4-DA96CFE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361B4-B749-4BE5-81A2-D07950D0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FDAE-DE0D-4588-9961-39918264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42824-ECFD-43FC-A3C8-2AB95E99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E3A8F-4C21-4CAD-BAC8-9DE6F1F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913EE-9965-4C59-B5DB-81771726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33EC2-8727-4C38-A205-2ACA561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28E5-4891-4816-93A5-9AD7F0CC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16045-971E-4467-AC51-3E324D0D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5F66E-FEFF-4809-A57E-7009BA7F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2E26-9343-4082-B763-FD5CC41D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9772-6DFB-4161-BEFF-23B436E7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CAFE-1568-42C0-AD32-7055BDE8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843F-1D90-46C2-A701-B5AFB064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BAEC9-77AC-4B54-8AC2-C917DCF0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590B-0431-4EB8-9821-2AC8C44E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ABCD-6558-4BB6-A48F-A2B90F5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8207-0688-4108-A4BE-AA4E8F3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238FC-0372-4DE6-895E-A5D75358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D3DE-0155-46D3-A8E1-56BD940B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B4D52-45E1-4317-84F3-DF6724E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833BE-4EC8-484E-8427-4CA409A4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D38A-34C0-4657-95BD-8DFE29B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D59E7-AEC1-4B1A-9530-86E2D837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138D0-AC14-48F6-9A75-94E8D488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930F7-3B43-4090-9939-0DEC7405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986F-C7B8-41C1-8DEA-DC21B8E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1139E-522A-4427-9DB0-BE79935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514B-8517-41A6-9703-8E2B909D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1BE59-D3DE-46DD-A901-F77AD36A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6B5F-214D-4526-8998-484B6F8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A2F5B-F92C-43ED-90FD-3331BE5D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0D34A-C47E-44FC-B469-C3AC0C0F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46B8F-F491-433F-ABF4-3FDE21C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4CA51-9141-4146-954E-CF09F632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B1951-4D3B-4984-9377-719F526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0981-4946-43EB-B65A-AA362AF3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D2EC5-B1A7-40D8-9905-DB80D45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52DCD-9467-445F-BD0B-11C8A9DD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41AE-3675-4276-AFD7-C34FE3B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94422-ED36-4E1D-8FDC-D6BFB190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65096-0633-4877-8507-A9C35AC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DF367-35EB-4E97-85AD-C7A3DE00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E7773-E9E4-40AF-AFA4-CBC05AF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853F0-9B00-4F9A-ACEB-FEA211F6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59DE2-21AF-4656-A8A5-27FC3852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2848B-C578-4F11-97FF-3DB85C4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E017B-7006-4834-9025-83EEE557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F9CE9-2233-4EA9-98C4-EC68A46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FB19-4CAB-4B0B-9D39-BB5DA394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883ACA-030D-49CB-9C15-B549525A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3614E-B8B8-4232-ACEC-3B527F5F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66E40-A108-4FA9-8285-B6BC3F6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1440-41E7-4C64-8076-42A9B5B6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3A19-4938-479D-B399-98160C9A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F502C-E140-4BD0-9117-05372B2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752FF-0192-4A19-A10B-A045E97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48A02-FEAB-4BE0-8C86-EACEFB560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E285-8D46-4EF6-933D-9661E0C0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7EF3-088E-4195-BCC3-7A7918D8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4D8BA3-F4EE-488F-B9AC-F6B1C76A8AF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6224953" y="3563815"/>
              <a:ext cx="1" cy="9261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4BF3DC0-F127-448C-B492-ACA7D73BDFB5}"/>
                </a:ext>
              </a:extLst>
            </p:cNvPr>
            <p:cNvCxnSpPr>
              <a:endCxn id="4" idx="1"/>
            </p:cNvCxnSpPr>
            <p:nvPr/>
          </p:nvCxnSpPr>
          <p:spPr>
            <a:xfrm flipH="1" flipV="1">
              <a:off x="5462954" y="3001107"/>
              <a:ext cx="761999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C9DB078-41C5-41DD-BC82-362495295572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6224953" y="3001107"/>
              <a:ext cx="762000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2" y="2282877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科研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5140223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教学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课内课外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292189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服务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规范性研究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24161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学术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897722" y="3615206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教学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课内课外</a:t>
              </a:r>
              <a:endParaRPr lang="en-US" altLang="zh-CN" sz="15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C00000"/>
                  </a:solidFill>
                </a:rPr>
                <a:t>双轮动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544983" y="3619844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服务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500" dirty="0">
                  <a:solidFill>
                    <a:srgbClr val="C00000"/>
                  </a:solidFill>
                </a:rPr>
                <a:t>双肩挑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F855D58-4C25-4102-B91A-27B5029486A1}"/>
              </a:ext>
            </a:extLst>
          </p:cNvPr>
          <p:cNvSpPr/>
          <p:nvPr/>
        </p:nvSpPr>
        <p:spPr>
          <a:xfrm rot="10800000">
            <a:off x="2088442" y="3320190"/>
            <a:ext cx="1749655" cy="125938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9D3D17-CA24-4648-81D8-2F9EB4E9FE42}"/>
              </a:ext>
            </a:extLst>
          </p:cNvPr>
          <p:cNvSpPr txBox="1"/>
          <p:nvPr/>
        </p:nvSpPr>
        <p:spPr>
          <a:xfrm>
            <a:off x="2615780" y="3443134"/>
            <a:ext cx="667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/>
              <a:t>全面发展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13132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187954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科研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理论方法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937023" y="358225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教学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课内课外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464761" y="362816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服务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</a:t>
            </a:r>
            <a:r>
              <a:rPr lang="en-US" altLang="zh-CN" sz="1400" b="1" dirty="0"/>
              <a:t>DA-RT</a:t>
            </a:r>
            <a:r>
              <a:rPr lang="zh-CN" altLang="en-US" sz="1400" b="1" dirty="0"/>
              <a:t>趋势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E73E30E1-4F86-44B0-8FDC-692679FE1BE6}"/>
              </a:ext>
            </a:extLst>
          </p:cNvPr>
          <p:cNvSpPr/>
          <p:nvPr/>
        </p:nvSpPr>
        <p:spPr>
          <a:xfrm rot="10800000">
            <a:off x="2236903" y="3166983"/>
            <a:ext cx="1512711" cy="13849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B26FA0-C552-4A3B-9D00-B2894C3F097D}"/>
              </a:ext>
            </a:extLst>
          </p:cNvPr>
          <p:cNvSpPr txBox="1"/>
          <p:nvPr/>
        </p:nvSpPr>
        <p:spPr>
          <a:xfrm>
            <a:off x="2679411" y="3260763"/>
            <a:ext cx="7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全面发展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390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Yue</dc:creator>
  <cp:lastModifiedBy>Hu Yue</cp:lastModifiedBy>
  <cp:revision>6</cp:revision>
  <dcterms:created xsi:type="dcterms:W3CDTF">2022-04-21T00:25:18Z</dcterms:created>
  <dcterms:modified xsi:type="dcterms:W3CDTF">2022-04-22T11:18:53Z</dcterms:modified>
</cp:coreProperties>
</file>