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2DF1-BA4A-474A-800F-6687D8880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AFDEFD-E40C-442D-B44D-4A359789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A51F2-B711-4113-8FB2-B6B66B86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F8D5B-38C2-4735-886F-6948B64E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BA758-2895-4057-A1D0-BC3A5B9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2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F48DA-F147-43EB-A509-3CE473B7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2E099-B0A8-414B-B17E-0223B3D1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00BA9-2802-4301-A4C9-9C21DA30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80909-10D4-444D-B318-38B10813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7F269-AEA1-40B8-AAA7-9A6FC15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B4EF17-DC36-44FA-AC3E-7B01C1F82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DDD52-0C24-4D73-A18B-4ABE5D95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9707C8-A8DB-48A6-AF76-FB385A43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7B3BF-454E-4B47-9DF1-C6CF5594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E0FEA-D459-442A-B666-C8DAA362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1102B-2655-4DBA-9D27-B2282DA0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80F24-F9F8-4A16-9D52-03D2AE33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224DF-39CB-41BC-BB66-549A5902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9BF2F-200A-4AED-B301-E3DD3FFB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234BC-8C7B-4B32-A5FE-CDCEFAEA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2880F-2D47-47DA-8A6A-B203159C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738359-D8AA-420F-89C3-017ADD0F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8B817-A0B1-4E24-9913-7EC33074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952AC-D54A-430B-8EE7-CC306C10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AB868-4BAF-412D-9024-EECA86D1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8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BEF51-34B7-439C-868C-0C9E8CD8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946B6-FEE7-4FD2-8A11-74363A94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DF612-0CAB-429E-82A0-6CBD0DCA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B1A001-6837-4198-A979-16AE04A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C56DD-CAA9-4287-84D9-2AACC085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175F3D-DF36-47B5-919B-1F6A68D4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ECF6-866B-4CEB-BECF-9EF1AE2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217D9-3A50-4D15-B851-0F15909E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87BFFC-3BD1-41FC-B9DC-BE27F693B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D0DBB0-143F-4C40-8C60-381C531D3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DEF334-92E6-4C1D-97BD-FB22C7E0B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EC8273-FD2D-4D0D-B863-1E758C6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D3E21A-D4FF-48E7-A54D-BA706DB7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3138CB-47F4-495D-8467-A40F5F82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D2F2-6633-4414-8EF0-6C34FF40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EDB62D-4040-4647-9EBD-CBA60A21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881FDF-0574-48F7-8A18-441C446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CE8AEB-1DB6-42DC-A9AB-10FE28D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C8F78E-9820-4D6F-9C8E-0F29F4F8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8DCB01-FED9-41E7-B575-70E98C39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CDDB11-18F1-4D26-8061-942FC60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53C01-772F-4D35-A680-69FB12F9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A3CB5-4258-4F68-B831-4936C6FE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E50BB-5BD0-484F-9434-32A13B54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161B4D-E2FC-491C-A308-5E8AF73D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AD598E-0762-401D-A604-6B9162A6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E4C744-C441-4CE4-B5E7-957A05A2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7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DB4E-D03E-4AEC-8442-CFF9A986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CE709F-9EFD-473A-B66D-1843517C8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18A194-F4CA-4090-B3F7-6E0B5E5C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F5460D-908F-449F-A4B3-772982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684BE0-23E6-49A4-BACF-9F37B699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6143A8-F839-4C98-88E3-8CB6467C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2CD01-F1F0-4397-A75F-39D812AB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9214D-9A8D-46DF-9FB5-F378BA0F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A4326-AE38-4840-B833-CDB0E6634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0DFA-9F7A-47D4-A634-10121E83A3E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41842E-0B1C-4428-9481-27E6DBA4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FDE3F-8963-43A0-8C6E-2F66F988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2C3E-68ED-4EF9-867A-09E31583B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43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87F8AC-B265-435F-808C-A8D89FBB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979C3-EAEF-4949-ABB1-BF5730AD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16634F-7BBC-407B-BE9D-31756049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E6FC8-601B-4AC2-82CC-784AF8F6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50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3</cp:revision>
  <dcterms:created xsi:type="dcterms:W3CDTF">2021-02-10T07:27:59Z</dcterms:created>
  <dcterms:modified xsi:type="dcterms:W3CDTF">2021-02-10T08:19:11Z</dcterms:modified>
</cp:coreProperties>
</file>