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9E76-9E64-4271-BA22-C86D029F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10E90-3A42-4773-BD3D-FB6D12381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8C6E9-6166-40C3-BA39-2AECB8E1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1C624-0CBD-446D-A980-166B4A7A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22506-EE67-4AFD-8126-A6963445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67F4E-E3D3-4684-8EB0-63648D66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53D231-737F-4FBD-B474-38F1AC0D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98AEC-9D78-4A85-9F59-1DF50FA1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322CE-B4AE-490A-B449-CE32AC79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0F9F1-5669-4633-9448-A84C828A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7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512C55-74C9-4E72-A8A2-0C96822A9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90340D-138A-40CE-ABFA-6B42090D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FAFFB-2E0B-46AE-AB65-B0CC83D7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2B69-78EF-4E54-8DC2-9CD3CC78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6B84-92AB-4996-8C0E-2A797A1B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FC04E-7229-4EF7-A9FC-FCF8D994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9AFA-4310-49D0-8B2E-9D284C1A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86616-0735-41DD-98E2-507A828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DBAE3-809E-4CCB-A102-349FA3BE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5F61CA-159C-461B-B943-9C82B67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3F3C-5C70-4149-BE35-D9E64D2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0D79B7-21A1-4AC0-9764-2FA24B7B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C06C8-B690-4D51-9824-03A045E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A7907-5D3E-458A-A79C-39E6F43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72BD1-1E13-4E9B-846E-B7FAE79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4A70-AA86-4B8D-8B3C-E3CE7A81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9CA2D-04C5-4974-A42D-EB202089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93D58-3EBE-481F-A167-C4AA17DB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174C68-F04A-4D44-8A51-6FFCF8A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6E30-5C84-4482-BED8-517286B0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27B63-94D3-4A18-8918-5489D709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A242C-34FC-4B4E-BCF4-AF39DC70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34091-D36E-4C3D-943B-FC757FE5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61688-C098-461C-A468-E5AABC25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472BF2-0CEC-47EE-B85C-1341B240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4298F4-58AE-4E09-98ED-5926788C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44081B-312C-482F-BAB3-8FCE2701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047D3C-5920-4D79-9E9E-2780214A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C89D57-54D6-4648-98E6-B85C231B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70D9-0AF8-48E8-B967-52A4D53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53FAC-0539-4B37-814B-891C4FF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454C52-1504-4BF9-96F0-74DA469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904189-5343-4DA4-A5C8-A44C4A5A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CE881D-84DC-458B-A2A1-2D674FB4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E64C07-C639-4EA2-9142-AF287DAC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91498-6A6A-4FCF-8C18-F692E20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F15E7-8D51-448D-A1B0-5EAB5B84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94FC9-03D6-49D9-880B-A5409FCF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C4432-4A51-4DEA-A89E-36E26ED2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D202C3-F190-4B3D-8AC2-165FE0F9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B02EF1-75F0-43F6-B702-4A1556FA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C58BE-7DB9-428D-AE5D-279C1A3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0A69-28C8-484B-919D-F80132BE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204509-C883-489F-ABD4-7AEE7EA0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2D818-7F05-4AA7-BC9E-CD44D87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C2CE8C-7B9E-48D3-AFDF-53D5642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0CE12-F847-4A23-AA48-5457E5EF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5C9821-4199-46A5-BF94-F7AEF87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5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E14F4-784E-4B9F-892F-A9DD9BBD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24341-C84A-43DA-BFA4-DCD4B3D4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A40A2-2DE3-4DA8-95B6-BE6413431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60FD-55CE-4646-841B-F18B6FC5BB75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3A19B-E33F-4873-8275-96654180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A913E-EBA7-459C-A72C-6DDDF4CE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9313-9681-4FF0-BED1-FB1B05B44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5412-0494-4632-8381-2EEED1ACE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36A766-101E-4F5F-9F67-AE65A184D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CFC95C-98A6-4737-99A4-986E2691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5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87D14C-7981-4231-BD29-028D9AFC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2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E1EAB3-92DB-441D-87A6-BB4E677E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AE26BE-6ACE-459B-B2A8-6A1D9531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9AD36A-C752-4182-8A97-4DDD6877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CB04EE-579B-43B3-AA35-DFCA97B5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719137"/>
            <a:ext cx="9620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A5D172-3856-4F43-B879-5C9DB3B0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88E3C7-6922-4475-839A-08A490D3F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93B8A-9B7A-4F04-83E4-4D6C68E0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85850"/>
            <a:ext cx="9324975" cy="468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3E596-4CB5-4139-9E53-BA1E1BF6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0AC2FE-15B5-43B5-B4AE-6E400F9F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511452-30D9-415A-825D-F9164D92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B611BB-5445-425D-A8A5-A4855B50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719137"/>
            <a:ext cx="9620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CBB72-0B9B-4107-8ADC-D3A2BB2F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2A33D7-36B5-49B4-9B91-5193BF77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451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7</cp:revision>
  <dcterms:created xsi:type="dcterms:W3CDTF">2021-02-03T09:38:42Z</dcterms:created>
  <dcterms:modified xsi:type="dcterms:W3CDTF">2021-02-05T09:43:54Z</dcterms:modified>
</cp:coreProperties>
</file>