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7F893-FCA8-4E7A-8425-EEB489538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60BD2C-25F9-4CFB-96E0-A8EAD0011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4C5B02-088E-4106-857A-96211A6C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FAF-2ACE-4028-A3D2-5ECE18021B86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49275F-9B88-4F54-8A5B-CDA5E096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2E7792-9866-49B6-B004-4401EECD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738C-5763-46A9-87B3-DD7684EB6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7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2052E-196A-415D-A418-4B909764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3D3F4B-B854-42C9-BD26-003C554F6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CCA273-38A1-4428-9650-A62D7BE8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FAF-2ACE-4028-A3D2-5ECE18021B86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8E0656-5618-4D5B-8A38-7D67DB28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14CD6D-6E12-476C-85E0-4215768D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738C-5763-46A9-87B3-DD7684EB6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65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9997609-0338-47BF-B167-AD3831A3A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A9A6AC-9B5B-4902-968E-AC08F8016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E81289-EA22-4D22-8B50-6DA51636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FAF-2ACE-4028-A3D2-5ECE18021B86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0E007C-4AD2-46E9-AF46-5E9E1448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00043A-6057-4595-A0F1-765077FD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738C-5763-46A9-87B3-DD7684EB6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25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15189C-286A-4A70-9C68-0D06CF91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BA81AE-5449-4925-B86A-DC4EA1050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03BABC-5230-45D3-9A6F-3FBC472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FAF-2ACE-4028-A3D2-5ECE18021B86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EF5966-7B8E-45E9-AECF-561D1FE1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00E739-E98C-40DC-BB3C-3CBF55A4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738C-5763-46A9-87B3-DD7684EB6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77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1012D-675D-4484-8283-25074A9E1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C2EB1C-DC8F-45A4-AFDC-1D6CEB351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43321B-A18C-4C81-B68D-DE4DC95C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FAF-2ACE-4028-A3D2-5ECE18021B86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8D9B4A-1AE7-40C1-A8DF-5F6CE8FF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E93875-03FB-42D9-86CD-D70154F2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738C-5763-46A9-87B3-DD7684EB6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6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FA482-7D08-4E58-8D1A-0983BDD5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9520F1-2A71-4F08-BB68-B1A67160C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CDFBD7-4C13-4B87-818A-AA15C44C7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12799C-E663-4AA7-839A-8F2FD63E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FAF-2ACE-4028-A3D2-5ECE18021B86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9C79F9-7746-4418-948D-0E4C7232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09EC32-3AB2-4A3C-864A-0A268010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738C-5763-46A9-87B3-DD7684EB6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57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599BE-0095-46A0-9C41-35AE1334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F180DE-116A-47B3-BA91-950749C31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A5511C-6DA9-44E7-BCF5-C0EEEB50C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651E61B-A45A-4A5D-8966-CB5E3D74A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245E3D-043E-4595-AEE4-B15F93BF1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9BAECA-5862-43AD-81C8-2C003A2B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FAF-2ACE-4028-A3D2-5ECE18021B86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D808851-A5CB-463F-8F3C-158A7CE4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CA6F595-12B4-4A67-A638-D6195AB4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738C-5763-46A9-87B3-DD7684EB6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06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19EDB-3806-4396-A0FD-029BDAC1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C4F4F95-EBA2-4C8E-B6FF-3FF2F853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FAF-2ACE-4028-A3D2-5ECE18021B86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B494941-199D-427D-8C19-30715211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2FD730-3877-4D45-B609-D71A3320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738C-5763-46A9-87B3-DD7684EB6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6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22717BA-552A-45E6-878D-A2A1D595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FAF-2ACE-4028-A3D2-5ECE18021B86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46B84C9-AD3F-4562-844F-365041D6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0623AE-02C6-49A0-9CF2-F3A07057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738C-5763-46A9-87B3-DD7684EB6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62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AB5BF-F38D-4C25-A1A8-C7DF5F484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083372-E232-471D-8AC4-511854F94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7A4AA8-A810-44F8-A50D-2994A6A7F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783CB8-AFC7-42AC-B45B-17B15B27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FAF-2ACE-4028-A3D2-5ECE18021B86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2D04A6-C677-4C6C-9CA5-73DC80A1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CB4199-DB27-491F-93CC-EAE4FF3D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738C-5763-46A9-87B3-DD7684EB6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78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3008B-6501-442F-806B-FD38343C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12E414E-66EE-4EAF-9059-6CE07D0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9A9106-7EED-49FE-9806-725B22530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570279-798F-4C9A-B58F-7A76232A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9FAF-2ACE-4028-A3D2-5ECE18021B86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6E6CB0-3EFC-4787-8284-DC1D9E2E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74A340-4154-4650-AD0D-2C7EEED4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738C-5763-46A9-87B3-DD7684EB6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6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E76CD-E187-43FA-9A53-6625B128F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81A79F-8C18-42F7-B4F5-64DEEA652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76910-A19B-4B8F-9FA5-BF9D90EA3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F9FAF-2ACE-4028-A3D2-5ECE18021B86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2FE4B9-35E0-4848-ADB7-5261A1F82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166030-1C99-4770-8688-C58A461A9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738C-5763-46A9-87B3-DD7684EB6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68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5C4AF4-3AD0-4227-85E0-9A80CABF4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7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9D14AA-AB6D-4E55-961B-C146B5600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990600"/>
            <a:ext cx="8191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8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FF74EB-3760-4DDD-870D-CFF4B46BC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881187"/>
            <a:ext cx="81915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9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526FDF-6251-457D-9151-73DEADEBE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476375"/>
            <a:ext cx="90106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635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Максим</cp:lastModifiedBy>
  <cp:revision>2</cp:revision>
  <dcterms:created xsi:type="dcterms:W3CDTF">2021-02-20T12:23:44Z</dcterms:created>
  <dcterms:modified xsi:type="dcterms:W3CDTF">2021-02-20T12:43:53Z</dcterms:modified>
</cp:coreProperties>
</file>