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DE166-DD89-45DC-8477-E1E652B35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DB2B9-8206-4E8A-8A53-F449F802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198DA-CA53-4417-ACF7-FFA48205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FFC68-3B91-42E9-B581-2842CEC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0AFFF-F7B5-4289-8F95-D14F5BA5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8D8-3AF8-4465-B681-E393BCC4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32CA41-56D6-4223-B55E-EFEFBEE1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8CED8-A1B8-4084-BD4D-95CB7674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7DC17-B270-400A-8A72-FCE5C564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A7B7B-7FD4-4490-9C98-F7F5FEB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4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25E5D0-56DC-41CE-A80E-0FEC98D2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4E9A8E-9742-489C-8D71-8CA1DF9F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90C43-3D7C-4EC2-AC8C-4FA385FB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A31FA-AD98-426C-A3B9-158C448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9C1F-CD9E-4ADF-9DDF-331E1940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8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4B814-FB60-4B68-B971-2802F8A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C4DB3-5F38-43AF-A3E3-2CD32A97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D718A-A54C-4365-BD5D-C8F2B64D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436AC-93EE-4403-B184-F6BC05DC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1DE17-E91E-4AFA-BF8C-434678F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9DDF5-CDB3-4295-A98F-3C2BAF8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F2908A-968B-48A4-A57E-ABEC8E5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FA17E-5D49-49DA-9F15-6C6EE320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76C67-0B5B-4DFD-88D1-E3F909C7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FFD10-D6A1-45BE-B838-35FF1183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ED9C4-14C9-451C-81A8-D29940A6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E86E8-415C-4A26-8401-9BB13A49C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BE447D-878D-464D-880D-1DEE6F0A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B8BCB2-D845-444F-9925-6A6B3A0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D18C3A-919D-42B4-9811-191C361F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0A4227-DF38-432C-A1C5-5EEEBB82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F6BAB-92FD-4A50-81B3-BF2222C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AFE92-5E3D-43A2-AE61-F443AE3C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2E979F-F9FD-4360-8F8B-D13034AA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6670B7-D234-4BFE-9250-CA679B7A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BA25F8-6543-4CC8-BC54-B1CF4926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25D26-57A2-43DA-9FE3-6A080E6B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B8E5C2-9B29-4697-8DE1-4BC7356A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91305A-FC3B-4186-9D55-45E9585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12952-EF83-46F8-BB62-0DDC2808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FC29BD-A60F-45F8-B2B4-915A9BF6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A439C7-87DC-4635-AF62-6C2159D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0BED3-0CBC-41E7-8AD1-F64554F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E25C5B-C6BC-4EB7-A774-DDE96351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82325C-1FEC-480D-8A41-6F18B0C5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7BF16-DE1B-4E4C-8690-BC2416C7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7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9C28C-C9AB-4318-8359-053A649C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A55CF-2EBD-4C8F-BA68-F6461622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F951FC-BF1D-4B77-8D69-96270BD0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6C63F0-E9C1-4BEF-AC39-DA59251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32926F-6A47-45A4-87C8-6B974E39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4A898-D25F-48FF-BD1C-E6AEAD94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5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5E419-EB0D-45A5-B09D-2CE1041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DA056F-1C36-48D1-BC32-DA48F3A7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30BB04-1299-4F2D-9FB0-326B20A73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43872-D994-4FE4-ADE1-634B3ED8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840F7F-C459-453A-9870-ECCAD442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628ED-F1E8-4BF6-8E00-6162EF47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2E545-A141-4378-9D73-37CFEAB2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C1541-5B38-428A-BF33-442A3325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CEC4-998D-4D8A-8C00-A828378F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90DC-4059-4A88-A40F-B628B8FB6052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B97303-0B80-4511-A165-5E33F99DF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E90C1-B1A6-499D-8F86-466E200F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83A7-DE86-462A-A6C6-C7BBBA17A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033965-7A78-46B6-9B0B-BDA1003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F5791B-322A-4F8D-AEE2-51EDEBA7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E293AD-BF7C-4062-96CF-3DE7FAF5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</cp:revision>
  <dcterms:created xsi:type="dcterms:W3CDTF">2021-02-11T10:34:56Z</dcterms:created>
  <dcterms:modified xsi:type="dcterms:W3CDTF">2021-02-11T11:24:42Z</dcterms:modified>
</cp:coreProperties>
</file>