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8C81E-D652-4624-A9F8-096822A01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FAB6B0-5834-4101-BEB6-29EE268E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9341DD-3F10-4DB8-A664-C874E68F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C7-AF02-43FE-9058-A92CE93EF43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59B750-79B1-4C38-841B-C3213FE2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D829E-23A1-4742-BAA7-F94CB94E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3D-88B0-404B-AE0B-CC933ACF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85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60182-4DCB-4899-907D-CFDA1C94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DC2E1A-98E8-4C88-A2B8-24E40C6CA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49DC3D-AAE6-4FD2-96F7-706A1B95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C7-AF02-43FE-9058-A92CE93EF43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D5AF22-C3C8-4399-9074-6AA5E23F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9E699D-510B-450A-9EBF-1D8C40D4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3D-88B0-404B-AE0B-CC933ACF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49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CB9CCC-D171-42D3-B707-4914D7D58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55B9D3-C859-4C1C-A93D-E278C69D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54C22-4837-4E23-9D64-074D04A4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C7-AF02-43FE-9058-A92CE93EF43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EEEB3-3B0B-412B-9911-81532DCE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3E9AC-EF22-4D95-BE4B-DB6AD124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3D-88B0-404B-AE0B-CC933ACF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446A8-FE00-4671-A7F9-88D3583A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B99BA-B895-4DC4-B413-9B99FC20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CDEE2E-1331-48A9-B096-7F1FB7CA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C7-AF02-43FE-9058-A92CE93EF43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43EE7-BA01-48AB-AF4E-6E0E4A90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0DEA99-42B2-434D-8D67-FD368828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3D-88B0-404B-AE0B-CC933ACF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2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4F273-73F0-4289-9897-405B03C1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161EEB-18F7-4AE9-8C91-E861DA17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924361-B213-4745-9583-71B996A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C7-AF02-43FE-9058-A92CE93EF43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89E6A9-AE82-48D2-A121-C77CC6F6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C881D5-745D-4B52-A6C8-5391657B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3D-88B0-404B-AE0B-CC933ACF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68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3B297-17C7-4116-8676-45BDF81B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27E5A-A6B5-43C2-A2A3-ABCDECF82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D0CBAD-C9D7-4D54-834A-765AE32B6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96442A-5004-4C0F-A9F9-9BB34D4B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C7-AF02-43FE-9058-A92CE93EF43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48A2A8-B57B-4A04-B020-4E17B191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24AB35-FE6D-463F-AD78-D6EFC683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3D-88B0-404B-AE0B-CC933ACF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96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1F72D-A70C-489F-A643-C257F62D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F82223-76AB-4E0D-ACED-F5325E41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EC4BD7-74CB-400F-88DF-DC3C52AFF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BE81A9-D8BD-4B40-B6CC-59595F5D9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5C6FC0-45CA-4E58-9D27-F1C25C740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E2665F-9216-485C-B4CE-A43805E5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C7-AF02-43FE-9058-A92CE93EF43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8696BA-1669-43B9-AC19-FD6FAEDC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EC7DE9-4647-4FD4-856D-D9F9DF49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3D-88B0-404B-AE0B-CC933ACF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24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10932-154A-4C30-A114-50A32AC5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B478C1-E3E1-49DF-ABAA-3D6F18DF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C7-AF02-43FE-9058-A92CE93EF43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44A2B9-B47C-4F3D-9994-E816E3BC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C3A4D1-9B9C-404F-A265-FF0A8F93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3D-88B0-404B-AE0B-CC933ACF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54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64466A-B078-450B-9A68-8BFE2870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C7-AF02-43FE-9058-A92CE93EF43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F881E9-5335-48EA-8854-7720B029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9B8B8A-140B-4005-8FE8-78549E45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3D-88B0-404B-AE0B-CC933ACF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54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085AA-859D-45FB-8555-85E84762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EBD96-2970-49CA-B541-E96B6850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88716A-1842-48F5-A780-C8A3B7AF4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3D0D0C-C0C0-47AE-8134-ABCBF217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C7-AF02-43FE-9058-A92CE93EF43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A83111-02DA-4FC3-AC95-BDAC2D30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8A64BF-9D7B-40C8-8355-A685CFDE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3D-88B0-404B-AE0B-CC933ACF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94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243D0-5114-4AA6-8C08-9A78936A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12CDCA-179A-49C5-8642-502E2D3CD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E0AE24-6EBC-441F-BAE1-C20E2926B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DEF747-AD74-476C-A0E7-73852885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42C7-AF02-43FE-9058-A92CE93EF43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08278-78C3-4023-AB19-51BC88CA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DB1881-CF2B-416E-AB3B-938CA657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3D-88B0-404B-AE0B-CC933ACF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2956D-B563-4268-9F89-C466B885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26A29-82F9-4BBB-9651-6011385D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9725D6-CCD8-4D53-8066-376CF867F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A42C7-AF02-43FE-9058-A92CE93EF43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70A34E-489A-4CD2-9EF3-9FBC372E7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5E4BC8-5C47-4D15-AE63-0E445A7C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7F3D-88B0-404B-AE0B-CC933ACF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B9ADA6-7AD7-417A-9C45-378DDF500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EF3258-EC19-46B1-8565-E72AE1C31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476375"/>
            <a:ext cx="70580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7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E56269-19DE-444C-8A66-9ACF0612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476375"/>
            <a:ext cx="70580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43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1</cp:revision>
  <dcterms:created xsi:type="dcterms:W3CDTF">2021-02-20T12:52:58Z</dcterms:created>
  <dcterms:modified xsi:type="dcterms:W3CDTF">2021-02-20T13:01:25Z</dcterms:modified>
</cp:coreProperties>
</file>