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F9AF1-78B4-4D81-9660-E14B7E5D7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D6BF4F-AF24-4B3D-BE0E-4580CF122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FEE762-EFC7-4080-B70F-091B8E05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1EB-8D90-4926-8FEF-53455639D1AF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8CD5B-74E5-41B2-930F-9AA372BE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A0AE2-E27E-4FC3-9F4C-F71FD0AF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7D37-65CA-43B8-B87A-6974DB98E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29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D8A41-9A5E-4FFD-B99E-FBE48DDC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2B0FDE-EC83-4F78-835F-6E887643C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E1D548-1797-4855-AF5E-1621ED9B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1EB-8D90-4926-8FEF-53455639D1AF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34206-7927-4F0F-BED8-F49E5E20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19C10-05FE-4D58-B7A3-64FF97FE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7D37-65CA-43B8-B87A-6974DB98E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7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A91F73-9380-4DC5-90D2-EE14B8FE3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C9B89A-2BF4-4E4B-A836-7E74C8FAB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FB0F29-ACCD-430B-8D58-4138DBBF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1EB-8D90-4926-8FEF-53455639D1AF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13575-4B96-4703-B02E-B35B5DF1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295CF-EEAD-4DC4-ABB5-8A6FEE5D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7D37-65CA-43B8-B87A-6974DB98E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4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17EF2-3B56-41FA-93E2-1521EF7D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AFA7E3-0CBA-439D-8A99-EE2DB8D3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EB0C43-ED5B-4203-9426-816021A3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1EB-8D90-4926-8FEF-53455639D1AF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8210F6-B682-43A5-8DB6-C37FEBE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42635-235E-45C6-BA99-2B81DDB2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7D37-65CA-43B8-B87A-6974DB98E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92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BF43E-6D27-4AB7-AE92-63E32A47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2C7C24-54B8-4157-AFB7-C1B5442F0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E7160E-AD01-4B6C-912A-2BA55A39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1EB-8D90-4926-8FEF-53455639D1AF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FFB581-8B15-4E8B-9466-D0A44FA7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C076DA-94C8-414C-A375-7E47EB4B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7D37-65CA-43B8-B87A-6974DB98E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06A18-5415-4081-B957-2849397A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9007A-1AD1-4BC6-A81B-981F67D42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6F4400-7824-4C64-9D81-27F246D51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B10465-F0E6-44C8-BF16-9F9A4778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1EB-8D90-4926-8FEF-53455639D1AF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280E11-F9B5-4AB0-978A-E4C3EF92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7A93AA-8334-444F-9771-A5C484CC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7D37-65CA-43B8-B87A-6974DB98E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8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67C4A-A37B-4C63-9325-58898A08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C5F5AD-9080-40E1-BA9A-5D73E4564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6AEE0E-8B97-4DB4-9F8B-A452CC373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B29E3F-F085-4291-B7CA-857860E4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06B247-0F67-47C8-9207-0D1A7929A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D9AC5D-95D6-4549-839D-4233CE3B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1EB-8D90-4926-8FEF-53455639D1AF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B1E16B-4928-4E48-A7CF-458B7130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A34824-168F-450F-942B-ED3EAC57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7D37-65CA-43B8-B87A-6974DB98E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30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3A0B8-A600-49B4-96B1-BB7E0868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CE89FA-43EC-4568-A5F1-0DBF68D3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1EB-8D90-4926-8FEF-53455639D1AF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180E14-6B7E-4272-B72F-035591E5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6E2F3C-03C4-425F-9842-8E7F208D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7D37-65CA-43B8-B87A-6974DB98E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9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E41B35-9929-4DF1-BF05-6956279A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1EB-8D90-4926-8FEF-53455639D1AF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993341-B3BB-4760-B739-B19692F1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675FF4-C0AD-45D5-B2D6-35FCC889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7D37-65CA-43B8-B87A-6974DB98E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52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849F2-26C3-4949-8FE4-D765A4DA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48562-D271-4091-AD9A-768BE3CF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96CEB5-161C-4BD3-A87F-4C479F0DC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473ABE-7A2F-42D4-836B-A10CA7C3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1EB-8D90-4926-8FEF-53455639D1AF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BAB826-9074-4F31-BFF4-024CC478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04F998-5774-4BD1-BF2A-DFF7B06B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7D37-65CA-43B8-B87A-6974DB98E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26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A944D-DD2A-417F-B8A0-EF0E1A8B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38ED7C-1789-48AD-B56D-EB4D9BDFC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23565C-D3B5-4426-B2DF-62166654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62CD45-53F8-401D-BE9D-F0A5BD50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1EB-8D90-4926-8FEF-53455639D1AF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55A8DC-D638-4BE4-87F0-14BF38A2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1FB910-8BF7-4018-BAB1-B9BEA450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7D37-65CA-43B8-B87A-6974DB98E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63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9742-5879-42EE-B4D9-65612666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7F05B6-9A36-4B0B-9466-1B64518B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B57EE-AEEE-4CD7-AE93-E2A1E2D57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161EB-8D90-4926-8FEF-53455639D1AF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9B78E-890B-4C80-A44A-73FD36A41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CD006-A533-42A8-97BE-55F6ED139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A7D37-65CA-43B8-B87A-6974DB98E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05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597B9-B342-4F1C-8D3D-432E7ED7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Практическое задание по теме “Транзакции, переменные, представления”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1 . </a:t>
            </a: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В базе данных </a:t>
            </a:r>
            <a:r>
              <a:rPr lang="ru-RU" sz="1800" b="0" i="0" u="none" strike="noStrike" dirty="0" err="1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shop</a:t>
            </a: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800" b="0" i="0" u="none" strike="noStrike" dirty="0" err="1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 присутствуют одни и те же таблицы, учебной базы данных. Переместите запись </a:t>
            </a:r>
            <a:r>
              <a:rPr lang="ru-RU" sz="1800" b="0" i="0" u="none" strike="noStrike" dirty="0" err="1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id</a:t>
            </a: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 = 1 из таблицы </a:t>
            </a:r>
            <a:r>
              <a:rPr lang="ru-RU" sz="1800" b="0" i="0" u="none" strike="noStrike" dirty="0" err="1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shop.users</a:t>
            </a: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 в таблицу </a:t>
            </a:r>
            <a:r>
              <a:rPr lang="ru-RU" sz="1800" b="0" i="0" u="none" strike="noStrike" dirty="0" err="1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sample.users</a:t>
            </a: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. Используйте транзакции.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6BE1BE-CEF2-431C-A9E1-FED5420D4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854" y="1825625"/>
            <a:ext cx="8924292" cy="4667250"/>
          </a:xfrm>
        </p:spPr>
      </p:pic>
    </p:spTree>
    <p:extLst>
      <p:ext uri="{BB962C8B-B14F-4D97-AF65-F5344CB8AC3E}">
        <p14:creationId xmlns:p14="http://schemas.microsoft.com/office/powerpoint/2010/main" val="237306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F93B91-330D-4D11-88D0-09CD5DBC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5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9374DB-C47C-425E-AD13-C677CF68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719262"/>
            <a:ext cx="93249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17886-176C-4D9A-AF57-050C35A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Создайте представление, которое выводит название </a:t>
            </a:r>
            <a:r>
              <a:rPr lang="ru-RU" sz="1800" b="0" i="0" u="none" strike="noStrike" dirty="0" err="1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 товарной позиции из таблицы </a:t>
            </a:r>
            <a:r>
              <a:rPr lang="ru-RU" sz="1800" b="0" i="0" u="none" strike="noStrike" dirty="0" err="1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products</a:t>
            </a: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 и соответствующее название каталога </a:t>
            </a:r>
            <a:r>
              <a:rPr lang="ru-RU" sz="1800" b="0" i="0" u="none" strike="noStrike" dirty="0" err="1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 из таблицы </a:t>
            </a:r>
            <a:r>
              <a:rPr lang="ru-RU" sz="1800" b="0" i="0" u="none" strike="noStrike" dirty="0" err="1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catalogs</a:t>
            </a: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F81DB0-C490-4DB5-98A4-46F043990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2201069"/>
            <a:ext cx="9324975" cy="3600450"/>
          </a:xfrm>
        </p:spPr>
      </p:pic>
    </p:spTree>
    <p:extLst>
      <p:ext uri="{BB962C8B-B14F-4D97-AF65-F5344CB8AC3E}">
        <p14:creationId xmlns:p14="http://schemas.microsoft.com/office/powerpoint/2010/main" val="206060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8A6C89-F3D6-4561-91A0-D0FA06E44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628775"/>
            <a:ext cx="93249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5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32A59B-5F4D-4FF5-BD2E-E47A15EF6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1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41B7-C1CE-4045-A9BE-505356D4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Практическое задание по теме “Хранимые процедуры и функции, триггеры“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ru-RU" sz="13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Создайте хранимую функцию </a:t>
            </a:r>
            <a:r>
              <a:rPr lang="ru-RU" sz="1300" b="0" i="0" u="none" strike="noStrike" dirty="0" err="1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hello</a:t>
            </a:r>
            <a:r>
              <a:rPr lang="ru-RU" sz="1300" b="0" i="0" u="none" strike="noStrike" dirty="0">
                <a:solidFill>
                  <a:srgbClr val="2C2D30"/>
                </a:solidFill>
                <a:effectLst/>
                <a:latin typeface="Arial" panose="020B0604020202020204" pitchFamily="34" charset="0"/>
              </a:rPr>
              <a:t>(), которая будет возвращать приветствие, в зависимости от текущего времени суток. С 6:00 до 12:00 функция должна возвращать фразу "Доброе утро", с 12:00 до 18:00 функция должна возвращать фразу "Добрый день", с 18:00 до 00:00 — "Добрый вечер", с 00:00 до 6:00 — "Доброй ночи".</a:t>
            </a:r>
            <a:endParaRPr lang="ru-RU" sz="1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F44E5-F6A0-48EA-91E1-3316B411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delimiter //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 ()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returns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begin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declare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curtime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'06:00:00'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'12:00:00'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Доброе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утро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'12:00:00'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'18:00:00'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Добрый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день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'18:00:00'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'00:00:00'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Добрый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вечер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'00:00:00'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'06:00:00'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Доброй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ночи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64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979AC5-D834-4BA1-BD92-94CAA4FA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498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229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Практическое задание по теме “Транзакции, переменные, представления”  1 . В базе данных shop и sample присутствуют одни и те же таблицы, учебной базы данных. Переместите запись id = 1 из таблицы shop.users в таблицу sample.users. Используйте транзакции.</vt:lpstr>
      <vt:lpstr>Презентация PowerPoint</vt:lpstr>
      <vt:lpstr>Презентация PowerPoint</vt:lpstr>
      <vt:lpstr>2. Создайте представление, которое выводит название name товарной позиции из таблицы products и соответствующее название каталога name из таблицы catalogs.</vt:lpstr>
      <vt:lpstr>Презентация PowerPoint</vt:lpstr>
      <vt:lpstr>Презентация PowerPoint</vt:lpstr>
      <vt:lpstr>Практическое задание по теме “Хранимые процедуры и функции, триггеры“  1. Создайте хранимую функцию hello(), которая будет возвращать приветствие, в зависимости от текущего времени суток. С 6:00 до 12:00 функция должна возвращать фразу "Доброе утро", с 12:00 до 18:00 функция должна возвращать фразу "Добрый день", с 18:00 до 00:00 — "Добрый вечер", с 00:00 до 6:00 — "Доброй ночи".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Практическое задание по теме “Транзакции, переменные, представления”  1 . В базе данных shop и sample присутствуют одни и те же таблицы, учебной базы данных. Переместите запись id = 1 из таблицы shop.users в таблицу sample.users. Используйте транзакции.</dc:title>
  <dc:creator>Максим</dc:creator>
  <cp:lastModifiedBy>Максим</cp:lastModifiedBy>
  <cp:revision>6</cp:revision>
  <dcterms:created xsi:type="dcterms:W3CDTF">2021-03-03T09:45:41Z</dcterms:created>
  <dcterms:modified xsi:type="dcterms:W3CDTF">2021-03-04T09:54:53Z</dcterms:modified>
</cp:coreProperties>
</file>