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32CB-FECF-48D6-A82C-A2FAE37FD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082420-19A2-4ECF-8B13-7B7BBADE8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6BE13-342A-473C-93B7-ABEC3B7B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0F886-C4AA-4837-AF65-F12CE752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93565-C392-4249-B5F8-E5F38CDB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2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8CD29-029C-4699-934C-07A7B7A1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26916-9402-473D-A1AF-DA6B2B84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9DCB7-A079-4432-ADF2-D4EA7CB0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F1713-DF1E-43E9-A0EC-20A3C311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4CD7B-D4EC-4B87-A8F2-5604C8A7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EB844D-7962-4A3F-848B-8F9C18389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F62A8D-A399-44B1-8B7A-B17FADE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AFCD5-076A-49AF-854B-EF986AE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FE689-D8BC-4447-AC08-C5E05FA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85AB8-60BB-4BD5-9DF1-F08CECFC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B800B-6438-45A2-9A02-6D490DD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8B1F9-9409-45C7-8ECE-C4208892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F4843-4888-4075-8037-CDBFC5AA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641A4-2859-4651-BFB1-059EB0E9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F8702F-6F87-4567-8969-8D512926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2D73-ED29-4F99-8829-D9952BEF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2FD447-0C9F-4B97-A1F8-0CDA2EE4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3D9B5-610D-4200-B910-D07DE56A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0A8C9-7F84-480B-919D-EE4AD17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1A0C0-ED87-4A76-9EA6-96AB36DE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EC7FA-D06C-48AA-B7F2-4ADC4C5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4E4E4-BC6E-4B8C-96D4-BECEA475C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DD06C-93EC-450B-8577-6AD5718E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FDB02-B67C-4771-B4B3-FC41A5B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52BFE-16C2-4D39-AA78-E4DC0BF2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B5E95-8517-4029-B64D-CC4575BF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0B05F-8820-4E9A-8A94-6B13C3A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FB2052-1A87-45D2-8B5A-CB444D20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4ACC2-D5A5-4E10-9D95-C4E82CEE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CC8F01-121F-4CC0-9D0D-5ACE62A2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13A3D7-E494-4729-94AA-939908D1A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E4C168-B11A-4A75-90DB-56FE4D4F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D2E565-CA64-48CB-BD69-81BE95C4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8BD2E6-5FD2-4E0A-AAC4-A60BEDD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1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B60D1-4808-4398-A6C7-CCEED005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948090-FB30-4DE7-BC70-7D401A78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731A2D-A6FA-49F5-9715-710E5BD7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04ACE5-D96D-4CFE-B851-7073D273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212BAF-0305-449F-A14D-6B7C0494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215CD-9F9C-4F1A-AF24-AC587798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CC8F9F-A6DB-489C-82A6-A879D0EA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19C5E-583F-4FA1-A491-A0F053BF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865A6-B9BD-4477-8CC2-24CBBC1F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63E4D-CF9C-4D91-9265-15B19811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DCAB1-DE4F-4091-A23F-F4F20E53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11219-4A58-459D-B5E6-5F6064D0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0973A-3753-434A-AD3B-B835AF90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E88B7-F136-43C8-B8B9-593526F8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82F61-169A-43AF-9931-F854B919A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6AC94-D561-4278-8D42-7F676018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C6B5-F862-4516-9B8C-3B450D8F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9BC020-1EBB-4D59-8B44-43B020E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9ADE4C-80AC-4891-8906-627FC4CF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4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88E8A-D66B-485B-AF8D-63A26388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E3B69-90E3-48B5-8DF3-26D6F059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BC0A2-7F03-4ADF-AFB1-2CEE1EC9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F094-318B-456D-9B9D-F2E4E54F125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E209CA-8CA5-45E0-80C1-D67A88C60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CDBA4-D092-4873-9C33-C54D735C1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D2A1-D0EC-4BF3-A0F4-7C90AD8B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F7E958-4F45-4D3D-84F0-D29ECB89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433512"/>
            <a:ext cx="6648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BF4588-E911-4BF5-84C7-9A35E465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219200"/>
            <a:ext cx="70008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DAB44-944A-4F3C-B113-ED7EF999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219200"/>
            <a:ext cx="70008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9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</cp:revision>
  <dcterms:created xsi:type="dcterms:W3CDTF">2021-02-20T10:01:24Z</dcterms:created>
  <dcterms:modified xsi:type="dcterms:W3CDTF">2021-02-20T12:02:50Z</dcterms:modified>
</cp:coreProperties>
</file>