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08520-51E3-411D-ADCB-D8CE01F9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11CED1-959F-40FF-B91B-6560FC0C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D1FCD-EE37-4046-86C7-4CC4A601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C4A992-1AD3-4A46-82B1-1525BBF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3DD86-55DC-499C-8F4B-60872D0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7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CCAB4-E43D-4078-A612-0F07CEC5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8B857-9D3D-469A-8F4E-A1B5B8EB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55AE9-2CB1-454A-A39B-E5B4E28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3F793-7F9B-4ED4-90DF-59FE267E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BAE0E-94D1-4280-8BBD-DFCBCFD4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19CEE-1C53-41E9-9911-4B299BDDB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CD8FFF-EF25-4AD7-BE26-252BB5F86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F458B-6AC8-4532-976E-199550C4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20866-9586-4F30-903B-A62556BF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D860A-2105-4F0C-BCDF-085A2125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F9E69-A077-4321-B32B-93E7C07C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06389-864D-4D06-B170-C01B264E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4F6FD2-AD8A-44E8-958A-333C6017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28FE0-A5B2-4E05-B451-1BC0F11C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2938F-8060-443B-A686-335B59BD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3F342-8754-42F2-97F6-77643DF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0EAFD8-1E23-4688-BD81-856B9A17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F38E0-DCAF-43A4-948E-2E907679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58454-3EAF-4AA5-8B9E-6A30382B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ACC72-6E3B-4C91-B654-0EDB319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3AAB8-796C-4FF3-9D0F-7512EFCC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B6B6E-54BD-41D7-8889-80EF3C9A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DCCF5-0895-482B-B10C-5719467B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752B8D-0401-467D-9436-59BB9CC4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DF0982-11D2-47AF-AA9F-5450455E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7D4F46-AA61-49E3-B71D-7A9289A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D2F63-B598-4451-B69B-C50504C2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C1493B-A515-4F68-ADBC-FC097C61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E1B43D-7CD9-4AB8-8339-B0437991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94D7A3-B3E5-4C36-8070-8A38009B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8DFF38-6278-430E-A9BD-31C8B4B02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633234-E17F-4ACD-8350-03CD8925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779E98-9326-4F29-845F-6398985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674CC7-7ADA-41CC-8557-57C10E0C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C840-1869-4F98-BE2B-3F5C66C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C8AFF2-7E8A-456E-8CA4-A716FA6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38E1B4-3EC9-41B4-90CA-C0881FB0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65086-4841-41B3-A7AB-C865CE37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DC775F-39A4-493E-93EE-12EFDCF8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ED6404-8E10-4859-BCB1-37CB9AE1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AA01FA-573F-4FC4-A81C-98BCF50D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A9A76-0D6D-404A-90FB-D74FCF64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0D36C-3537-4B96-B6DA-B8E75BA4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CB3BE7-E773-4EBE-9E4F-9A8744CC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16EF26-0D43-4CF7-8CA9-25A02FDF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29014B-FD49-4C01-AC5A-ACBF4D04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187B1B-8138-4A7F-97EF-7BDAF30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1650-528E-4FBE-B4C3-14DAE663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A08B39-6305-4EF2-A7FD-A9B0514E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1D1B0B-B873-4460-8310-B5BA7398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2ACA7-AFDC-40F2-8BEB-7B59BAF7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0C485-AD58-4359-94B0-B5356CB8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E1E907-8272-47BA-B58A-CBAF03F0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51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16EBB-02A9-4DB4-80DE-61E65F47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0C17F-690E-4AF6-90FF-4D156C1A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A27E3-3FE5-49D0-958C-F241BC99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1823-6EF1-4550-AAF7-E656BA6BFCE8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7097D-212D-410B-AB48-2A5C29E6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C4C23-0099-4FF7-8B74-909FE5AE3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4858-22DF-45EE-B70A-B74DEBA70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207477-E256-4859-90F7-6EAC017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247900"/>
            <a:ext cx="10229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6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</cp:revision>
  <dcterms:created xsi:type="dcterms:W3CDTF">2021-02-20T13:23:51Z</dcterms:created>
  <dcterms:modified xsi:type="dcterms:W3CDTF">2021-02-20T13:24:07Z</dcterms:modified>
</cp:coreProperties>
</file>