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99E76-9E64-4271-BA22-C86D029F0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10E90-3A42-4773-BD3D-FB6D12381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08C6E9-6166-40C3-BA39-2AECB8E1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60FD-55CE-4646-841B-F18B6FC5BB75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81C624-0CBD-446D-A980-166B4A7A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B22506-EE67-4AFD-8126-A6963445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9313-9681-4FF0-BED1-FB1B05B44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78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67F4E-E3D3-4684-8EB0-63648D66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53D231-737F-4FBD-B474-38F1AC0D4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498AEC-9D78-4A85-9F59-1DF50FA1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60FD-55CE-4646-841B-F18B6FC5BB75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7322CE-B4AE-490A-B449-CE32AC79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30F9F1-5669-4633-9448-A84C828A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9313-9681-4FF0-BED1-FB1B05B44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47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512C55-74C9-4E72-A8A2-0C96822A9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90340D-138A-40CE-ABFA-6B42090D3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AFAFFB-2E0B-46AE-AB65-B0CC83D7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60FD-55CE-4646-841B-F18B6FC5BB75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02B69-78EF-4E54-8DC2-9CD3CC78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546B84-92AB-4996-8C0E-2A797A1B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9313-9681-4FF0-BED1-FB1B05B44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FC04E-7229-4EF7-A9FC-FCF8D994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09AFA-4310-49D0-8B2E-9D284C1A8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E86616-0735-41DD-98E2-507A828C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60FD-55CE-4646-841B-F18B6FC5BB75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8DBAE3-809E-4CCB-A102-349FA3BE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5F61CA-159C-461B-B943-9C82B670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9313-9681-4FF0-BED1-FB1B05B44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18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83F3C-5C70-4149-BE35-D9E64D23B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0D79B7-21A1-4AC0-9764-2FA24B7B0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1C06C8-B690-4D51-9824-03A045EB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60FD-55CE-4646-841B-F18B6FC5BB75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A7907-5D3E-458A-A79C-39E6F43F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E72BD1-1E13-4E9B-846E-B7FAE798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9313-9681-4FF0-BED1-FB1B05B44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71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24A70-AA86-4B8D-8B3C-E3CE7A81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59CA2D-04C5-4974-A42D-EB202089E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F93D58-3EBE-481F-A167-C4AA17DB0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174C68-F04A-4D44-8A51-6FFCF8A95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60FD-55CE-4646-841B-F18B6FC5BB75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AB6E30-5C84-4482-BED8-517286B0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127B63-94D3-4A18-8918-5489D709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9313-9681-4FF0-BED1-FB1B05B44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A242C-34FC-4B4E-BCF4-AF39DC70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634091-D36E-4C3D-943B-FC757FE53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361688-C098-461C-A468-E5AABC25C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472BF2-0CEC-47EE-B85C-1341B240D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4298F4-58AE-4E09-98ED-5926788C8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E44081B-312C-482F-BAB3-8FCE2701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60FD-55CE-4646-841B-F18B6FC5BB75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9047D3C-5920-4D79-9E9E-2780214A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C89D57-54D6-4648-98E6-B85C231B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9313-9681-4FF0-BED1-FB1B05B44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0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570D9-0AF8-48E8-B967-52A4D53B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2753FAC-0539-4B37-814B-891C4FF2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60FD-55CE-4646-841B-F18B6FC5BB75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454C52-1504-4BF9-96F0-74DA4698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904189-5343-4DA4-A5C8-A44C4A5A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9313-9681-4FF0-BED1-FB1B05B44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85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1CE881D-84DC-458B-A2A1-2D674FB4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60FD-55CE-4646-841B-F18B6FC5BB75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E64C07-C639-4EA2-9142-AF287DAC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391498-6A6A-4FCF-8C18-F692E206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9313-9681-4FF0-BED1-FB1B05B44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72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F15E7-8D51-448D-A1B0-5EAB5B84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194FC9-03D6-49D9-880B-A5409FCFE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CC4432-4A51-4DEA-A89E-36E26ED2B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D202C3-F190-4B3D-8AC2-165FE0F9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60FD-55CE-4646-841B-F18B6FC5BB75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B02EF1-75F0-43F6-B702-4A1556FA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C58BE-7DB9-428D-AE5D-279C1A36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9313-9681-4FF0-BED1-FB1B05B44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38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60A69-28C8-484B-919D-F80132BE9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204509-C883-489F-ABD4-7AEE7EA06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52D818-7F05-4AA7-BC9E-CD44D87CF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C2CE8C-7B9E-48D3-AFDF-53D56424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60FD-55CE-4646-841B-F18B6FC5BB75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A0CE12-F847-4A23-AA48-5457E5EF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5C9821-4199-46A5-BF94-F7AEF87E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9313-9681-4FF0-BED1-FB1B05B44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95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E14F4-784E-4B9F-892F-A9DD9BBD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424341-C84A-43DA-BFA4-DCD4B3D48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9A40A2-2DE3-4DA8-95B6-BE6413431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760FD-55CE-4646-841B-F18B6FC5BB75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E3A19B-E33F-4873-8275-96654180F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FA913E-EBA7-459C-A72C-6DDDF4CE8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F9313-9681-4FF0-BED1-FB1B05B44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C5412-0494-4632-8381-2EEED1ACE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36A766-101E-4F5F-9F67-AE65A184D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CFC95C-98A6-4737-99A4-986E2691F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5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8A5D172-3856-4F43-B879-5C9DB3B0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9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88E3C7-6922-4475-839A-08A490D3F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3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093B8A-9B7A-4F04-83E4-4D6C68E09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085850"/>
            <a:ext cx="9324975" cy="4686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13E596-4CB5-4139-9E53-BA1E1BF6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3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0AC2FE-15B5-43B5-B4AE-6E400F9F3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511452-30D9-415A-825D-F9164D922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2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B611BB-5445-425D-A8A5-A4855B508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719137"/>
            <a:ext cx="96202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02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Максим</cp:lastModifiedBy>
  <cp:revision>3</cp:revision>
  <dcterms:created xsi:type="dcterms:W3CDTF">2021-02-03T09:38:42Z</dcterms:created>
  <dcterms:modified xsi:type="dcterms:W3CDTF">2021-02-03T15:32:36Z</dcterms:modified>
</cp:coreProperties>
</file>