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57" r:id="rId6"/>
    <p:sldId id="261" r:id="rId7"/>
    <p:sldId id="269" r:id="rId8"/>
    <p:sldId id="262" r:id="rId9"/>
    <p:sldId id="267" r:id="rId10"/>
    <p:sldId id="268" r:id="rId11"/>
    <p:sldId id="266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0135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9137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8913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4227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7297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4275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21.04.2022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21.04.2022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21.04.2022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21.04.2022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noProof="1"/>
              <a:t>Discord </a:t>
            </a:r>
            <a:r>
              <a:rPr lang="ru-RU" sz="6200" noProof="1"/>
              <a:t>навык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734435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Авторы</a:t>
            </a:r>
            <a:r>
              <a:rPr lang="ru-RU" b="1" dirty="0"/>
              <a:t>:  </a:t>
            </a:r>
            <a:r>
              <a:rPr lang="ru-RU" dirty="0"/>
              <a:t>Метсо Максим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6263E-49D6-4DC2-BD0E-A38E5F6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946" y="3265651"/>
            <a:ext cx="1712860" cy="9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929006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Создать </a:t>
            </a:r>
            <a:r>
              <a:rPr lang="en-US" dirty="0"/>
              <a:t>web</a:t>
            </a:r>
            <a:r>
              <a:rPr lang="ru-RU" dirty="0"/>
              <a:t> приложение/</a:t>
            </a:r>
            <a:r>
              <a:rPr lang="en-US" dirty="0"/>
              <a:t>web </a:t>
            </a:r>
            <a:r>
              <a:rPr lang="ru-RU" dirty="0"/>
              <a:t>навык бота на основе знаний полученных в Лицее Академии Яндекс. </a:t>
            </a:r>
            <a:r>
              <a:rPr lang="en-US" dirty="0"/>
              <a:t> </a:t>
            </a:r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549400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Функционал: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Бот выполняет управляющие  и администрирующие функции такие как сбор данных о сервере, выдача предупреждений в случае нарушения правил и модерация чата. Так же бот отвечает за интерактивы на сервере для поддержания активности и мотивации пользователей посещать данный ему сервер.</a:t>
            </a:r>
          </a:p>
        </p:txBody>
      </p:sp>
    </p:spTree>
    <p:extLst>
      <p:ext uri="{BB962C8B-B14F-4D97-AF65-F5344CB8AC3E}">
        <p14:creationId xmlns:p14="http://schemas.microsoft.com/office/powerpoint/2010/main" val="400633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549400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Принцип работы: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Весь функционал данной программы основан на классе </a:t>
            </a:r>
            <a:r>
              <a:rPr lang="ru-RU" b="1" dirty="0" err="1"/>
              <a:t>discord.Bot</a:t>
            </a:r>
            <a:r>
              <a:rPr lang="ru-RU" dirty="0"/>
              <a:t> и его методах. Он и является исполнителем всех команд.</a:t>
            </a:r>
            <a:br>
              <a:rPr lang="ru-RU" dirty="0"/>
            </a:br>
            <a:br>
              <a:rPr lang="ru-RU" dirty="0"/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@bot.command()</a:t>
            </a:r>
            <a:endParaRPr lang="ru-RU" dirty="0"/>
          </a:p>
          <a:p>
            <a:endParaRPr lang="en-US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ru-RU" dirty="0"/>
              <a:t> </a:t>
            </a:r>
            <a:r>
              <a:rPr lang="en-US" dirty="0"/>
              <a:t>@bot.event()</a:t>
            </a:r>
          </a:p>
          <a:p>
            <a:pPr marL="0" indent="0">
              <a:buNone/>
            </a:pPr>
            <a:endParaRPr lang="en-US" sz="1800" noProof="1"/>
          </a:p>
          <a:p>
            <a:pPr marL="0" indent="0">
              <a:buNone/>
            </a:pP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/>
              <a:t>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94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@bot.command()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noProof="1"/>
              <a:t>Данный класс отвечает за создание специальных команд бота, которые использую пользователи.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DFD83-725F-4A97-BC27-0AB4ACD3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6" y="2445279"/>
            <a:ext cx="6429371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dirty="0"/>
              <a:t> @bot.event()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noProof="1"/>
              <a:t>Данный класс отвечает за создание специальных</a:t>
            </a:r>
            <a:r>
              <a:rPr lang="en-US" noProof="1"/>
              <a:t> </a:t>
            </a:r>
            <a:r>
              <a:rPr lang="ru-RU" noProof="1"/>
              <a:t>функций, которые работают в фоне и получают инфорсацию о соостоянии сервера.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51A82-E3F2-4F6E-BF5A-3D235229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7" y="3031066"/>
            <a:ext cx="6675440" cy="32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10080020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/>
              <a:t>Context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561405"/>
            <a:ext cx="7243603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Данный класс представляет собой информацию, которую в качестве аргумента получают функции бота.</a:t>
            </a:r>
            <a:endParaRPr lang="ru-RU" noProof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70592B-145C-4B9A-9306-D11A159B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7" y="3412070"/>
            <a:ext cx="7347967" cy="22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8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549400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dirty="0"/>
              <a:t>Необходимые библиотеки:</a:t>
            </a:r>
            <a:br>
              <a:rPr lang="ru-RU" noProof="1"/>
            </a:br>
            <a:r>
              <a:rPr lang="en-US" dirty="0"/>
              <a:t>	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30" y="1561405"/>
            <a:ext cx="7182830" cy="5161128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async-timeout==3.0.1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discord==1.7.3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discord-</a:t>
            </a:r>
            <a:r>
              <a:rPr lang="en-US" dirty="0" err="1"/>
              <a:t>py</a:t>
            </a:r>
            <a:r>
              <a:rPr lang="en-US" dirty="0"/>
              <a:t>-interactions==4.1.0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discord.py==1.7.3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peewee==3.14.10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PyNaCl</a:t>
            </a:r>
            <a:r>
              <a:rPr lang="en-US" dirty="0"/>
              <a:t>==1.5.0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youtube</a:t>
            </a:r>
            <a:r>
              <a:rPr lang="en-US" dirty="0"/>
              <a:t>-dl==2021.12.17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4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191</Words>
  <Application>Microsoft Office PowerPoint</Application>
  <PresentationFormat>Широкоэкранный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Параллакс</vt:lpstr>
      <vt:lpstr>Discord навык бот</vt:lpstr>
      <vt:lpstr>Идея проекта:</vt:lpstr>
      <vt:lpstr>Функционал: </vt:lpstr>
      <vt:lpstr>Принцип работы: </vt:lpstr>
      <vt:lpstr>class @bot.command()   </vt:lpstr>
      <vt:lpstr>class @bot.event()   </vt:lpstr>
      <vt:lpstr>class discord.Context:   </vt:lpstr>
      <vt:lpstr>Необходимые библиотеки: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2021-11-11T18:14:41Z</dcterms:created>
  <dcterms:modified xsi:type="dcterms:W3CDTF">2022-04-21T11:05:25Z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