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6"/>
  </p:normalViewPr>
  <p:slideViewPr>
    <p:cSldViewPr snapToGrid="0" snapToObjects="1">
      <p:cViewPr varScale="1">
        <p:scale>
          <a:sx n="103" d="100"/>
          <a:sy n="103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DAAF9-BE70-6C4B-96FD-1D3025B0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CFC74F-3BF1-0B48-AFA5-7FE5E6CDF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624F2E-946B-494E-8833-8933DAA5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D094DA-274B-C246-AFF7-1D9E31D4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0B228A-6F27-FE44-BA82-E7FAE336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70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F9FDE-43BE-9B46-9460-55911AF0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E36EE3-AC6F-FA4F-9EA0-ACEE8BE56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735217-649F-0F4C-A695-9E3C3B78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4EA54E-8C58-EA43-AA3F-D0B22116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E5B49E-5DD3-4045-8658-F043E5D2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40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39B5B7-A903-954B-87B0-D8F1656D3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A396B3-D021-F74D-8268-131F4F6F1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B8A4B7-0C96-B34D-B394-3CFF959A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1A66A4-AE9C-1748-9D55-3FA76FE3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E2F01-E5C6-A54E-8CBE-01D86A3A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79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956FE-B6A6-034D-B856-866484D6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A96D9D-3695-0C48-9482-AAD8A051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35D0B2-DEC1-D748-B82D-2E254978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6F6E10-E724-E246-9B8F-54F1C060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B66020-EABF-394D-8DCC-56660716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76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02518-E017-C54F-A776-1372A805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93A759-616D-7A47-A62C-84C2B453C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B0AD14-755D-784A-B4BF-4EA762C4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1463E-9A64-3F49-A039-2943ED41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BB77A2-060E-FC49-8BB2-73C29E97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9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070DD-433B-0346-A41D-6161532B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4DC110-1685-7149-BBDF-C9BB44C1A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0EC2AD-F1D3-0449-9A7B-09F29E458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E4E5FD-0C8E-4744-878A-800AB5C6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A0350E-52B8-524F-A4CD-0A2A5387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DD9C2A-F4D8-F044-AEC2-7D417C98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7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DE38D-FEFC-F341-9D4F-921A279E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8CD9B-4DD9-5D46-A4F9-127379CA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D020E9-B8B3-4240-87A4-99F424EC5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7A05A3-528C-004B-9AE6-57D0C9D8A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E8F739-ED42-BB4E-88E9-C1D64BCC1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708201-099D-3D44-A07D-B04CBBAF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749D15-2AA1-834D-83AB-4EDF856E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E6757E-5983-5C49-81DE-D9C9BD50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01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EAACA-17EC-C646-B79A-34BAE370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2EDA89-E570-464B-A91B-8DF3B8E6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BC3C44-FE50-A94F-93C5-6C63FE5F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086974-A69E-2748-840B-3598B5B8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91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D7B3A0-36A2-1348-90A3-8CB6265C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7403AB-58B3-114B-B439-E23EA3B1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C85902-3BE3-EF4A-B6E0-9BE5CB62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8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68ECE-5B53-F843-B176-17EFFD57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288A25-E25F-884F-9893-8FDBC1856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F9595B-C3AE-5343-BA6E-944792787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EF6D25-2B43-B544-BCC8-2554CA32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5DE05C-6D3D-1746-B79F-8E70CFAA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3B0C5A-D19D-CE4F-93C4-708A6A28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4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6BB03-F15F-3140-A854-1D61A35A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A04CC8-68A6-844E-BDF1-1293DCF3B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9DB0BC-D8F7-464C-A648-9855D6AC6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E90B45-2630-0645-B9E1-B135BB00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26C11A-ACD2-5D48-B8C9-57C22969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36075F-8CCC-9A40-A6CA-49BF6875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83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F62E80-A7F9-4E45-A59B-3C025824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F10CF-132A-CB4A-9BAC-DCB77F8A8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13C6B-BA70-D045-BFFE-06AEDFBEC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8D13-8852-ED48-8C58-040C898067A2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B48DEC-BE61-9A4E-AA11-9D44AE904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B18EB6-9F67-8F42-AC3D-80634BA4A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1D9A1-D981-EC44-9549-D546FA3FB4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79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5102AC6D-1987-814F-AAC1-67AE2CC27E29}"/>
              </a:ext>
            </a:extLst>
          </p:cNvPr>
          <p:cNvSpPr/>
          <p:nvPr/>
        </p:nvSpPr>
        <p:spPr>
          <a:xfrm>
            <a:off x="3534032" y="2263693"/>
            <a:ext cx="3361038" cy="2135312"/>
          </a:xfrm>
          <a:custGeom>
            <a:avLst/>
            <a:gdLst>
              <a:gd name="connsiteX0" fmla="*/ 0 w 3361038"/>
              <a:gd name="connsiteY0" fmla="*/ 354234 h 2125362"/>
              <a:gd name="connsiteX1" fmla="*/ 354234 w 3361038"/>
              <a:gd name="connsiteY1" fmla="*/ 0 h 2125362"/>
              <a:gd name="connsiteX2" fmla="*/ 3006804 w 3361038"/>
              <a:gd name="connsiteY2" fmla="*/ 0 h 2125362"/>
              <a:gd name="connsiteX3" fmla="*/ 3361038 w 3361038"/>
              <a:gd name="connsiteY3" fmla="*/ 354234 h 2125362"/>
              <a:gd name="connsiteX4" fmla="*/ 3361038 w 3361038"/>
              <a:gd name="connsiteY4" fmla="*/ 1771128 h 2125362"/>
              <a:gd name="connsiteX5" fmla="*/ 3006804 w 3361038"/>
              <a:gd name="connsiteY5" fmla="*/ 2125362 h 2125362"/>
              <a:gd name="connsiteX6" fmla="*/ 354234 w 3361038"/>
              <a:gd name="connsiteY6" fmla="*/ 2125362 h 2125362"/>
              <a:gd name="connsiteX7" fmla="*/ 0 w 3361038"/>
              <a:gd name="connsiteY7" fmla="*/ 1771128 h 2125362"/>
              <a:gd name="connsiteX8" fmla="*/ 0 w 3361038"/>
              <a:gd name="connsiteY8" fmla="*/ 354234 h 2125362"/>
              <a:gd name="connsiteX0" fmla="*/ 0 w 3361038"/>
              <a:gd name="connsiteY0" fmla="*/ 141763 h 2135312"/>
              <a:gd name="connsiteX1" fmla="*/ 354234 w 3361038"/>
              <a:gd name="connsiteY1" fmla="*/ 9950 h 2135312"/>
              <a:gd name="connsiteX2" fmla="*/ 3006804 w 3361038"/>
              <a:gd name="connsiteY2" fmla="*/ 9950 h 2135312"/>
              <a:gd name="connsiteX3" fmla="*/ 3361038 w 3361038"/>
              <a:gd name="connsiteY3" fmla="*/ 364184 h 2135312"/>
              <a:gd name="connsiteX4" fmla="*/ 3361038 w 3361038"/>
              <a:gd name="connsiteY4" fmla="*/ 1781078 h 2135312"/>
              <a:gd name="connsiteX5" fmla="*/ 3006804 w 3361038"/>
              <a:gd name="connsiteY5" fmla="*/ 2135312 h 2135312"/>
              <a:gd name="connsiteX6" fmla="*/ 354234 w 3361038"/>
              <a:gd name="connsiteY6" fmla="*/ 2135312 h 2135312"/>
              <a:gd name="connsiteX7" fmla="*/ 0 w 3361038"/>
              <a:gd name="connsiteY7" fmla="*/ 1781078 h 2135312"/>
              <a:gd name="connsiteX8" fmla="*/ 0 w 3361038"/>
              <a:gd name="connsiteY8" fmla="*/ 141763 h 213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1038" h="2135312">
                <a:moveTo>
                  <a:pt x="0" y="141763"/>
                </a:moveTo>
                <a:cubicBezTo>
                  <a:pt x="0" y="-53875"/>
                  <a:pt x="158596" y="9950"/>
                  <a:pt x="354234" y="9950"/>
                </a:cubicBezTo>
                <a:lnTo>
                  <a:pt x="3006804" y="9950"/>
                </a:lnTo>
                <a:cubicBezTo>
                  <a:pt x="3202442" y="9950"/>
                  <a:pt x="3361038" y="168546"/>
                  <a:pt x="3361038" y="364184"/>
                </a:cubicBezTo>
                <a:lnTo>
                  <a:pt x="3361038" y="1781078"/>
                </a:lnTo>
                <a:cubicBezTo>
                  <a:pt x="3361038" y="1976716"/>
                  <a:pt x="3202442" y="2135312"/>
                  <a:pt x="3006804" y="2135312"/>
                </a:cubicBezTo>
                <a:lnTo>
                  <a:pt x="354234" y="2135312"/>
                </a:lnTo>
                <a:cubicBezTo>
                  <a:pt x="158596" y="2135312"/>
                  <a:pt x="0" y="1976716"/>
                  <a:pt x="0" y="1781078"/>
                </a:cubicBezTo>
                <a:lnTo>
                  <a:pt x="0" y="141763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F13CEA77-DAEB-FC4C-808F-68E65D1A454D}"/>
              </a:ext>
            </a:extLst>
          </p:cNvPr>
          <p:cNvSpPr/>
          <p:nvPr/>
        </p:nvSpPr>
        <p:spPr>
          <a:xfrm>
            <a:off x="3538148" y="2426043"/>
            <a:ext cx="3361038" cy="21253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1BB86E-0CC1-F048-8A92-91188BC662B2}"/>
              </a:ext>
            </a:extLst>
          </p:cNvPr>
          <p:cNvSpPr/>
          <p:nvPr/>
        </p:nvSpPr>
        <p:spPr>
          <a:xfrm>
            <a:off x="3534031" y="2088292"/>
            <a:ext cx="652281" cy="325070"/>
          </a:xfrm>
          <a:custGeom>
            <a:avLst/>
            <a:gdLst>
              <a:gd name="connsiteX0" fmla="*/ 0 w 504000"/>
              <a:gd name="connsiteY0" fmla="*/ 0 h 288000"/>
              <a:gd name="connsiteX1" fmla="*/ 504000 w 504000"/>
              <a:gd name="connsiteY1" fmla="*/ 0 h 288000"/>
              <a:gd name="connsiteX2" fmla="*/ 504000 w 504000"/>
              <a:gd name="connsiteY2" fmla="*/ 288000 h 288000"/>
              <a:gd name="connsiteX3" fmla="*/ 0 w 504000"/>
              <a:gd name="connsiteY3" fmla="*/ 288000 h 288000"/>
              <a:gd name="connsiteX4" fmla="*/ 0 w 504000"/>
              <a:gd name="connsiteY4" fmla="*/ 0 h 288000"/>
              <a:gd name="connsiteX0" fmla="*/ 0 w 652281"/>
              <a:gd name="connsiteY0" fmla="*/ 0 h 325070"/>
              <a:gd name="connsiteX1" fmla="*/ 504000 w 652281"/>
              <a:gd name="connsiteY1" fmla="*/ 0 h 325070"/>
              <a:gd name="connsiteX2" fmla="*/ 652281 w 652281"/>
              <a:gd name="connsiteY2" fmla="*/ 325070 h 325070"/>
              <a:gd name="connsiteX3" fmla="*/ 0 w 652281"/>
              <a:gd name="connsiteY3" fmla="*/ 288000 h 325070"/>
              <a:gd name="connsiteX4" fmla="*/ 0 w 652281"/>
              <a:gd name="connsiteY4" fmla="*/ 0 h 32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281" h="325070">
                <a:moveTo>
                  <a:pt x="0" y="0"/>
                </a:moveTo>
                <a:lnTo>
                  <a:pt x="504000" y="0"/>
                </a:lnTo>
                <a:lnTo>
                  <a:pt x="652281" y="325070"/>
                </a:lnTo>
                <a:lnTo>
                  <a:pt x="0" y="28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92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35B2C351-6822-5441-BDD2-41E6995C2783}"/>
              </a:ext>
            </a:extLst>
          </p:cNvPr>
          <p:cNvSpPr/>
          <p:nvPr/>
        </p:nvSpPr>
        <p:spPr>
          <a:xfrm>
            <a:off x="3534032" y="2164837"/>
            <a:ext cx="3361038" cy="2135312"/>
          </a:xfrm>
          <a:custGeom>
            <a:avLst/>
            <a:gdLst>
              <a:gd name="connsiteX0" fmla="*/ 0 w 3361038"/>
              <a:gd name="connsiteY0" fmla="*/ 354234 h 2125362"/>
              <a:gd name="connsiteX1" fmla="*/ 354234 w 3361038"/>
              <a:gd name="connsiteY1" fmla="*/ 0 h 2125362"/>
              <a:gd name="connsiteX2" fmla="*/ 3006804 w 3361038"/>
              <a:gd name="connsiteY2" fmla="*/ 0 h 2125362"/>
              <a:gd name="connsiteX3" fmla="*/ 3361038 w 3361038"/>
              <a:gd name="connsiteY3" fmla="*/ 354234 h 2125362"/>
              <a:gd name="connsiteX4" fmla="*/ 3361038 w 3361038"/>
              <a:gd name="connsiteY4" fmla="*/ 1771128 h 2125362"/>
              <a:gd name="connsiteX5" fmla="*/ 3006804 w 3361038"/>
              <a:gd name="connsiteY5" fmla="*/ 2125362 h 2125362"/>
              <a:gd name="connsiteX6" fmla="*/ 354234 w 3361038"/>
              <a:gd name="connsiteY6" fmla="*/ 2125362 h 2125362"/>
              <a:gd name="connsiteX7" fmla="*/ 0 w 3361038"/>
              <a:gd name="connsiteY7" fmla="*/ 1771128 h 2125362"/>
              <a:gd name="connsiteX8" fmla="*/ 0 w 3361038"/>
              <a:gd name="connsiteY8" fmla="*/ 354234 h 2125362"/>
              <a:gd name="connsiteX0" fmla="*/ 0 w 3361038"/>
              <a:gd name="connsiteY0" fmla="*/ 141763 h 2135312"/>
              <a:gd name="connsiteX1" fmla="*/ 354234 w 3361038"/>
              <a:gd name="connsiteY1" fmla="*/ 9950 h 2135312"/>
              <a:gd name="connsiteX2" fmla="*/ 3006804 w 3361038"/>
              <a:gd name="connsiteY2" fmla="*/ 9950 h 2135312"/>
              <a:gd name="connsiteX3" fmla="*/ 3361038 w 3361038"/>
              <a:gd name="connsiteY3" fmla="*/ 364184 h 2135312"/>
              <a:gd name="connsiteX4" fmla="*/ 3361038 w 3361038"/>
              <a:gd name="connsiteY4" fmla="*/ 1781078 h 2135312"/>
              <a:gd name="connsiteX5" fmla="*/ 3006804 w 3361038"/>
              <a:gd name="connsiteY5" fmla="*/ 2135312 h 2135312"/>
              <a:gd name="connsiteX6" fmla="*/ 354234 w 3361038"/>
              <a:gd name="connsiteY6" fmla="*/ 2135312 h 2135312"/>
              <a:gd name="connsiteX7" fmla="*/ 0 w 3361038"/>
              <a:gd name="connsiteY7" fmla="*/ 1781078 h 2135312"/>
              <a:gd name="connsiteX8" fmla="*/ 0 w 3361038"/>
              <a:gd name="connsiteY8" fmla="*/ 141763 h 213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1038" h="2135312">
                <a:moveTo>
                  <a:pt x="0" y="141763"/>
                </a:moveTo>
                <a:cubicBezTo>
                  <a:pt x="0" y="-53875"/>
                  <a:pt x="158596" y="9950"/>
                  <a:pt x="354234" y="9950"/>
                </a:cubicBezTo>
                <a:lnTo>
                  <a:pt x="3006804" y="9950"/>
                </a:lnTo>
                <a:cubicBezTo>
                  <a:pt x="3202442" y="9950"/>
                  <a:pt x="3361038" y="168546"/>
                  <a:pt x="3361038" y="364184"/>
                </a:cubicBezTo>
                <a:lnTo>
                  <a:pt x="3361038" y="1781078"/>
                </a:lnTo>
                <a:cubicBezTo>
                  <a:pt x="3361038" y="1976716"/>
                  <a:pt x="3202442" y="2135312"/>
                  <a:pt x="3006804" y="2135312"/>
                </a:cubicBezTo>
                <a:lnTo>
                  <a:pt x="354234" y="2135312"/>
                </a:lnTo>
                <a:cubicBezTo>
                  <a:pt x="158596" y="2135312"/>
                  <a:pt x="0" y="1976716"/>
                  <a:pt x="0" y="1781078"/>
                </a:cubicBezTo>
                <a:lnTo>
                  <a:pt x="0" y="141763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587EAC2-EB72-1B42-9264-9D26943BF7C3}"/>
              </a:ext>
            </a:extLst>
          </p:cNvPr>
          <p:cNvSpPr/>
          <p:nvPr/>
        </p:nvSpPr>
        <p:spPr>
          <a:xfrm>
            <a:off x="3534031" y="1989436"/>
            <a:ext cx="652281" cy="325070"/>
          </a:xfrm>
          <a:custGeom>
            <a:avLst/>
            <a:gdLst>
              <a:gd name="connsiteX0" fmla="*/ 0 w 504000"/>
              <a:gd name="connsiteY0" fmla="*/ 0 h 288000"/>
              <a:gd name="connsiteX1" fmla="*/ 504000 w 504000"/>
              <a:gd name="connsiteY1" fmla="*/ 0 h 288000"/>
              <a:gd name="connsiteX2" fmla="*/ 504000 w 504000"/>
              <a:gd name="connsiteY2" fmla="*/ 288000 h 288000"/>
              <a:gd name="connsiteX3" fmla="*/ 0 w 504000"/>
              <a:gd name="connsiteY3" fmla="*/ 288000 h 288000"/>
              <a:gd name="connsiteX4" fmla="*/ 0 w 504000"/>
              <a:gd name="connsiteY4" fmla="*/ 0 h 288000"/>
              <a:gd name="connsiteX0" fmla="*/ 0 w 652281"/>
              <a:gd name="connsiteY0" fmla="*/ 0 h 325070"/>
              <a:gd name="connsiteX1" fmla="*/ 504000 w 652281"/>
              <a:gd name="connsiteY1" fmla="*/ 0 h 325070"/>
              <a:gd name="connsiteX2" fmla="*/ 652281 w 652281"/>
              <a:gd name="connsiteY2" fmla="*/ 325070 h 325070"/>
              <a:gd name="connsiteX3" fmla="*/ 0 w 652281"/>
              <a:gd name="connsiteY3" fmla="*/ 288000 h 325070"/>
              <a:gd name="connsiteX4" fmla="*/ 0 w 652281"/>
              <a:gd name="connsiteY4" fmla="*/ 0 h 32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281" h="325070">
                <a:moveTo>
                  <a:pt x="0" y="0"/>
                </a:moveTo>
                <a:lnTo>
                  <a:pt x="504000" y="0"/>
                </a:lnTo>
                <a:lnTo>
                  <a:pt x="652281" y="325070"/>
                </a:lnTo>
                <a:lnTo>
                  <a:pt x="0" y="28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1C13D-503F-B047-BD1D-D4C472DD5373}"/>
              </a:ext>
            </a:extLst>
          </p:cNvPr>
          <p:cNvSpPr/>
          <p:nvPr/>
        </p:nvSpPr>
        <p:spPr>
          <a:xfrm>
            <a:off x="3496960" y="2228007"/>
            <a:ext cx="3262185" cy="749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900AC364-EA0D-6D45-81B6-6A69AFCF51FC}"/>
              </a:ext>
            </a:extLst>
          </p:cNvPr>
          <p:cNvSpPr/>
          <p:nvPr/>
        </p:nvSpPr>
        <p:spPr>
          <a:xfrm>
            <a:off x="3266298" y="2401328"/>
            <a:ext cx="3805881" cy="2150076"/>
          </a:xfrm>
          <a:custGeom>
            <a:avLst/>
            <a:gdLst>
              <a:gd name="connsiteX0" fmla="*/ 0 w 3361038"/>
              <a:gd name="connsiteY0" fmla="*/ 354234 h 2125362"/>
              <a:gd name="connsiteX1" fmla="*/ 354234 w 3361038"/>
              <a:gd name="connsiteY1" fmla="*/ 0 h 2125362"/>
              <a:gd name="connsiteX2" fmla="*/ 3006804 w 3361038"/>
              <a:gd name="connsiteY2" fmla="*/ 0 h 2125362"/>
              <a:gd name="connsiteX3" fmla="*/ 3361038 w 3361038"/>
              <a:gd name="connsiteY3" fmla="*/ 354234 h 2125362"/>
              <a:gd name="connsiteX4" fmla="*/ 3361038 w 3361038"/>
              <a:gd name="connsiteY4" fmla="*/ 1771128 h 2125362"/>
              <a:gd name="connsiteX5" fmla="*/ 3006804 w 3361038"/>
              <a:gd name="connsiteY5" fmla="*/ 2125362 h 2125362"/>
              <a:gd name="connsiteX6" fmla="*/ 354234 w 3361038"/>
              <a:gd name="connsiteY6" fmla="*/ 2125362 h 2125362"/>
              <a:gd name="connsiteX7" fmla="*/ 0 w 3361038"/>
              <a:gd name="connsiteY7" fmla="*/ 1771128 h 2125362"/>
              <a:gd name="connsiteX8" fmla="*/ 0 w 3361038"/>
              <a:gd name="connsiteY8" fmla="*/ 354234 h 2125362"/>
              <a:gd name="connsiteX0" fmla="*/ 0 w 3632887"/>
              <a:gd name="connsiteY0" fmla="*/ 366591 h 2125362"/>
              <a:gd name="connsiteX1" fmla="*/ 626083 w 3632887"/>
              <a:gd name="connsiteY1" fmla="*/ 0 h 2125362"/>
              <a:gd name="connsiteX2" fmla="*/ 3278653 w 3632887"/>
              <a:gd name="connsiteY2" fmla="*/ 0 h 2125362"/>
              <a:gd name="connsiteX3" fmla="*/ 3632887 w 3632887"/>
              <a:gd name="connsiteY3" fmla="*/ 354234 h 2125362"/>
              <a:gd name="connsiteX4" fmla="*/ 3632887 w 3632887"/>
              <a:gd name="connsiteY4" fmla="*/ 1771128 h 2125362"/>
              <a:gd name="connsiteX5" fmla="*/ 3278653 w 3632887"/>
              <a:gd name="connsiteY5" fmla="*/ 2125362 h 2125362"/>
              <a:gd name="connsiteX6" fmla="*/ 626083 w 3632887"/>
              <a:gd name="connsiteY6" fmla="*/ 2125362 h 2125362"/>
              <a:gd name="connsiteX7" fmla="*/ 271849 w 3632887"/>
              <a:gd name="connsiteY7" fmla="*/ 1771128 h 2125362"/>
              <a:gd name="connsiteX8" fmla="*/ 0 w 3632887"/>
              <a:gd name="connsiteY8" fmla="*/ 366591 h 2125362"/>
              <a:gd name="connsiteX0" fmla="*/ 0 w 3632887"/>
              <a:gd name="connsiteY0" fmla="*/ 378948 h 2137719"/>
              <a:gd name="connsiteX1" fmla="*/ 391304 w 3632887"/>
              <a:gd name="connsiteY1" fmla="*/ 0 h 2137719"/>
              <a:gd name="connsiteX2" fmla="*/ 3278653 w 3632887"/>
              <a:gd name="connsiteY2" fmla="*/ 12357 h 2137719"/>
              <a:gd name="connsiteX3" fmla="*/ 3632887 w 3632887"/>
              <a:gd name="connsiteY3" fmla="*/ 366591 h 2137719"/>
              <a:gd name="connsiteX4" fmla="*/ 3632887 w 3632887"/>
              <a:gd name="connsiteY4" fmla="*/ 1783485 h 2137719"/>
              <a:gd name="connsiteX5" fmla="*/ 3278653 w 3632887"/>
              <a:gd name="connsiteY5" fmla="*/ 2137719 h 2137719"/>
              <a:gd name="connsiteX6" fmla="*/ 626083 w 3632887"/>
              <a:gd name="connsiteY6" fmla="*/ 2137719 h 2137719"/>
              <a:gd name="connsiteX7" fmla="*/ 271849 w 3632887"/>
              <a:gd name="connsiteY7" fmla="*/ 1783485 h 2137719"/>
              <a:gd name="connsiteX8" fmla="*/ 0 w 3632887"/>
              <a:gd name="connsiteY8" fmla="*/ 378948 h 2137719"/>
              <a:gd name="connsiteX0" fmla="*/ 0 w 3632887"/>
              <a:gd name="connsiteY0" fmla="*/ 378948 h 2137719"/>
              <a:gd name="connsiteX1" fmla="*/ 391304 w 3632887"/>
              <a:gd name="connsiteY1" fmla="*/ 0 h 2137719"/>
              <a:gd name="connsiteX2" fmla="*/ 3278653 w 3632887"/>
              <a:gd name="connsiteY2" fmla="*/ 12357 h 2137719"/>
              <a:gd name="connsiteX3" fmla="*/ 3632887 w 3632887"/>
              <a:gd name="connsiteY3" fmla="*/ 366591 h 2137719"/>
              <a:gd name="connsiteX4" fmla="*/ 3632887 w 3632887"/>
              <a:gd name="connsiteY4" fmla="*/ 1783485 h 2137719"/>
              <a:gd name="connsiteX5" fmla="*/ 3278653 w 3632887"/>
              <a:gd name="connsiteY5" fmla="*/ 2137719 h 2137719"/>
              <a:gd name="connsiteX6" fmla="*/ 626083 w 3632887"/>
              <a:gd name="connsiteY6" fmla="*/ 2137719 h 2137719"/>
              <a:gd name="connsiteX7" fmla="*/ 271849 w 3632887"/>
              <a:gd name="connsiteY7" fmla="*/ 1783485 h 2137719"/>
              <a:gd name="connsiteX8" fmla="*/ 0 w 3632887"/>
              <a:gd name="connsiteY8" fmla="*/ 378948 h 2137719"/>
              <a:gd name="connsiteX0" fmla="*/ 0 w 3632887"/>
              <a:gd name="connsiteY0" fmla="*/ 378948 h 2137719"/>
              <a:gd name="connsiteX1" fmla="*/ 391304 w 3632887"/>
              <a:gd name="connsiteY1" fmla="*/ 0 h 2137719"/>
              <a:gd name="connsiteX2" fmla="*/ 3278653 w 3632887"/>
              <a:gd name="connsiteY2" fmla="*/ 12357 h 2137719"/>
              <a:gd name="connsiteX3" fmla="*/ 3632887 w 3632887"/>
              <a:gd name="connsiteY3" fmla="*/ 366591 h 2137719"/>
              <a:gd name="connsiteX4" fmla="*/ 3632887 w 3632887"/>
              <a:gd name="connsiteY4" fmla="*/ 1783485 h 2137719"/>
              <a:gd name="connsiteX5" fmla="*/ 3278653 w 3632887"/>
              <a:gd name="connsiteY5" fmla="*/ 2137719 h 2137719"/>
              <a:gd name="connsiteX6" fmla="*/ 626083 w 3632887"/>
              <a:gd name="connsiteY6" fmla="*/ 2137719 h 2137719"/>
              <a:gd name="connsiteX7" fmla="*/ 271849 w 3632887"/>
              <a:gd name="connsiteY7" fmla="*/ 1783485 h 2137719"/>
              <a:gd name="connsiteX8" fmla="*/ 0 w 3632887"/>
              <a:gd name="connsiteY8" fmla="*/ 378948 h 2137719"/>
              <a:gd name="connsiteX0" fmla="*/ 0 w 3805881"/>
              <a:gd name="connsiteY0" fmla="*/ 378948 h 2137719"/>
              <a:gd name="connsiteX1" fmla="*/ 391304 w 3805881"/>
              <a:gd name="connsiteY1" fmla="*/ 0 h 2137719"/>
              <a:gd name="connsiteX2" fmla="*/ 3278653 w 3805881"/>
              <a:gd name="connsiteY2" fmla="*/ 12357 h 2137719"/>
              <a:gd name="connsiteX3" fmla="*/ 3805881 w 3805881"/>
              <a:gd name="connsiteY3" fmla="*/ 354234 h 2137719"/>
              <a:gd name="connsiteX4" fmla="*/ 3632887 w 3805881"/>
              <a:gd name="connsiteY4" fmla="*/ 1783485 h 2137719"/>
              <a:gd name="connsiteX5" fmla="*/ 3278653 w 3805881"/>
              <a:gd name="connsiteY5" fmla="*/ 2137719 h 2137719"/>
              <a:gd name="connsiteX6" fmla="*/ 626083 w 3805881"/>
              <a:gd name="connsiteY6" fmla="*/ 2137719 h 2137719"/>
              <a:gd name="connsiteX7" fmla="*/ 271849 w 3805881"/>
              <a:gd name="connsiteY7" fmla="*/ 1783485 h 2137719"/>
              <a:gd name="connsiteX8" fmla="*/ 0 w 3805881"/>
              <a:gd name="connsiteY8" fmla="*/ 378948 h 2137719"/>
              <a:gd name="connsiteX0" fmla="*/ 0 w 3805881"/>
              <a:gd name="connsiteY0" fmla="*/ 391305 h 2150076"/>
              <a:gd name="connsiteX1" fmla="*/ 391304 w 3805881"/>
              <a:gd name="connsiteY1" fmla="*/ 12357 h 2150076"/>
              <a:gd name="connsiteX2" fmla="*/ 3377507 w 3805881"/>
              <a:gd name="connsiteY2" fmla="*/ 0 h 2150076"/>
              <a:gd name="connsiteX3" fmla="*/ 3805881 w 3805881"/>
              <a:gd name="connsiteY3" fmla="*/ 366591 h 2150076"/>
              <a:gd name="connsiteX4" fmla="*/ 3632887 w 3805881"/>
              <a:gd name="connsiteY4" fmla="*/ 1795842 h 2150076"/>
              <a:gd name="connsiteX5" fmla="*/ 3278653 w 3805881"/>
              <a:gd name="connsiteY5" fmla="*/ 2150076 h 2150076"/>
              <a:gd name="connsiteX6" fmla="*/ 626083 w 3805881"/>
              <a:gd name="connsiteY6" fmla="*/ 2150076 h 2150076"/>
              <a:gd name="connsiteX7" fmla="*/ 271849 w 3805881"/>
              <a:gd name="connsiteY7" fmla="*/ 1795842 h 2150076"/>
              <a:gd name="connsiteX8" fmla="*/ 0 w 3805881"/>
              <a:gd name="connsiteY8" fmla="*/ 391305 h 2150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5881" h="2150076">
                <a:moveTo>
                  <a:pt x="0" y="391305"/>
                </a:moveTo>
                <a:cubicBezTo>
                  <a:pt x="0" y="195667"/>
                  <a:pt x="195666" y="12357"/>
                  <a:pt x="391304" y="12357"/>
                </a:cubicBezTo>
                <a:lnTo>
                  <a:pt x="3377507" y="0"/>
                </a:lnTo>
                <a:cubicBezTo>
                  <a:pt x="3573145" y="0"/>
                  <a:pt x="3805881" y="170953"/>
                  <a:pt x="3805881" y="366591"/>
                </a:cubicBezTo>
                <a:lnTo>
                  <a:pt x="3632887" y="1795842"/>
                </a:lnTo>
                <a:cubicBezTo>
                  <a:pt x="3632887" y="1991480"/>
                  <a:pt x="3474291" y="2150076"/>
                  <a:pt x="3278653" y="2150076"/>
                </a:cubicBezTo>
                <a:lnTo>
                  <a:pt x="626083" y="2150076"/>
                </a:lnTo>
                <a:cubicBezTo>
                  <a:pt x="430445" y="2150076"/>
                  <a:pt x="271849" y="1991480"/>
                  <a:pt x="271849" y="1795842"/>
                </a:cubicBezTo>
                <a:cubicBezTo>
                  <a:pt x="160639" y="1335901"/>
                  <a:pt x="98854" y="875959"/>
                  <a:pt x="0" y="39130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70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43C8EA-7165-D646-8FD0-BEBDEAFB79D1}"/>
              </a:ext>
            </a:extLst>
          </p:cNvPr>
          <p:cNvSpPr/>
          <p:nvPr/>
        </p:nvSpPr>
        <p:spPr>
          <a:xfrm>
            <a:off x="2248930" y="1359243"/>
            <a:ext cx="7722973" cy="3978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91CF5-B299-CB4E-AEFE-5DE119774E7B}"/>
              </a:ext>
            </a:extLst>
          </p:cNvPr>
          <p:cNvSpPr/>
          <p:nvPr/>
        </p:nvSpPr>
        <p:spPr>
          <a:xfrm>
            <a:off x="2248930" y="1037968"/>
            <a:ext cx="7722972" cy="3212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66263-C391-6D48-B014-1E804599A45E}"/>
              </a:ext>
            </a:extLst>
          </p:cNvPr>
          <p:cNvSpPr/>
          <p:nvPr/>
        </p:nvSpPr>
        <p:spPr>
          <a:xfrm>
            <a:off x="2323069" y="1099751"/>
            <a:ext cx="197708" cy="1977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B4BF7-00F3-2C4F-A38D-1A486CF881CD}"/>
              </a:ext>
            </a:extLst>
          </p:cNvPr>
          <p:cNvSpPr/>
          <p:nvPr/>
        </p:nvSpPr>
        <p:spPr>
          <a:xfrm>
            <a:off x="2619626" y="1099751"/>
            <a:ext cx="197708" cy="1977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F15B3-2799-8740-B106-23B7AABDF345}"/>
              </a:ext>
            </a:extLst>
          </p:cNvPr>
          <p:cNvSpPr/>
          <p:nvPr/>
        </p:nvSpPr>
        <p:spPr>
          <a:xfrm>
            <a:off x="2916183" y="1099751"/>
            <a:ext cx="197708" cy="1977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D155C88-EB9E-9340-B6E5-D8CD37AF5C66}"/>
              </a:ext>
            </a:extLst>
          </p:cNvPr>
          <p:cNvGrpSpPr>
            <a:grpSpLocks noChangeAspect="1"/>
          </p:cNvGrpSpPr>
          <p:nvPr/>
        </p:nvGrpSpPr>
        <p:grpSpPr>
          <a:xfrm>
            <a:off x="2344280" y="1124466"/>
            <a:ext cx="144000" cy="136423"/>
            <a:chOff x="10725665" y="3175686"/>
            <a:chExt cx="704335" cy="667265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A46467D-3455-904C-9716-8C86570F3486}"/>
                </a:ext>
              </a:extLst>
            </p:cNvPr>
            <p:cNvCxnSpPr/>
            <p:nvPr/>
          </p:nvCxnSpPr>
          <p:spPr>
            <a:xfrm>
              <a:off x="10725665" y="3175686"/>
              <a:ext cx="704335" cy="6672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5E8E65C-CF2B-C442-98AF-4A66C330A88D}"/>
                </a:ext>
              </a:extLst>
            </p:cNvPr>
            <p:cNvCxnSpPr/>
            <p:nvPr/>
          </p:nvCxnSpPr>
          <p:spPr>
            <a:xfrm flipH="1">
              <a:off x="10725665" y="3175686"/>
              <a:ext cx="704335" cy="6672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E6DABA1-2E52-6340-A704-2620005F3212}"/>
              </a:ext>
            </a:extLst>
          </p:cNvPr>
          <p:cNvSpPr/>
          <p:nvPr/>
        </p:nvSpPr>
        <p:spPr>
          <a:xfrm>
            <a:off x="2656689" y="1136826"/>
            <a:ext cx="123568" cy="111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5957505-EC89-484E-8252-FEF75A0DD2C8}"/>
              </a:ext>
            </a:extLst>
          </p:cNvPr>
          <p:cNvCxnSpPr/>
          <p:nvPr/>
        </p:nvCxnSpPr>
        <p:spPr>
          <a:xfrm>
            <a:off x="2940900" y="122332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4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918AA9-0038-A14A-87C0-23A765ADD984}"/>
              </a:ext>
            </a:extLst>
          </p:cNvPr>
          <p:cNvSpPr/>
          <p:nvPr/>
        </p:nvSpPr>
        <p:spPr>
          <a:xfrm>
            <a:off x="2014149" y="827903"/>
            <a:ext cx="8328454" cy="507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7DA60CA-0C21-FB4A-8C40-7D4E00F586E4}"/>
              </a:ext>
            </a:extLst>
          </p:cNvPr>
          <p:cNvGrpSpPr>
            <a:grpSpLocks noChangeAspect="1"/>
          </p:cNvGrpSpPr>
          <p:nvPr/>
        </p:nvGrpSpPr>
        <p:grpSpPr>
          <a:xfrm>
            <a:off x="4473145" y="1322173"/>
            <a:ext cx="827904" cy="605981"/>
            <a:chOff x="3534031" y="2088292"/>
            <a:chExt cx="3365155" cy="2463113"/>
          </a:xfrm>
        </p:grpSpPr>
        <p:sp>
          <p:nvSpPr>
            <p:cNvPr id="5" name="Rectangle à coins arrondis 3">
              <a:extLst>
                <a:ext uri="{FF2B5EF4-FFF2-40B4-BE49-F238E27FC236}">
                  <a16:creationId xmlns:a16="http://schemas.microsoft.com/office/drawing/2014/main" id="{2D411A42-EB5C-9240-AEC6-7F0C4EB8B30F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>
              <a:extLst>
                <a:ext uri="{FF2B5EF4-FFF2-40B4-BE49-F238E27FC236}">
                  <a16:creationId xmlns:a16="http://schemas.microsoft.com/office/drawing/2014/main" id="{431813B6-1B08-7B4A-B760-A74F8CFCD981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669E965-8442-9C4B-9F8E-1A0EE3083584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A0BC5B2-7810-684D-82A0-7B70FB7B7C8E}"/>
              </a:ext>
            </a:extLst>
          </p:cNvPr>
          <p:cNvGrpSpPr>
            <a:grpSpLocks noChangeAspect="1"/>
          </p:cNvGrpSpPr>
          <p:nvPr/>
        </p:nvGrpSpPr>
        <p:grpSpPr>
          <a:xfrm>
            <a:off x="5764424" y="1334607"/>
            <a:ext cx="827904" cy="605981"/>
            <a:chOff x="3534031" y="2088292"/>
            <a:chExt cx="3365155" cy="2463113"/>
          </a:xfrm>
        </p:grpSpPr>
        <p:sp>
          <p:nvSpPr>
            <p:cNvPr id="10" name="Rectangle à coins arrondis 3">
              <a:extLst>
                <a:ext uri="{FF2B5EF4-FFF2-40B4-BE49-F238E27FC236}">
                  <a16:creationId xmlns:a16="http://schemas.microsoft.com/office/drawing/2014/main" id="{EAAE3C3C-63FB-9441-B3D7-DD4E02E33D40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>
              <a:extLst>
                <a:ext uri="{FF2B5EF4-FFF2-40B4-BE49-F238E27FC236}">
                  <a16:creationId xmlns:a16="http://schemas.microsoft.com/office/drawing/2014/main" id="{BB4B2BDC-ADC3-C44F-A2A7-4F79D17FE85C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6326BFF0-A698-C84A-B2A0-6189F8B08BBC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49E9B82-D6DE-3B41-B0C7-F7B032A0BE88}"/>
              </a:ext>
            </a:extLst>
          </p:cNvPr>
          <p:cNvGrpSpPr>
            <a:grpSpLocks noChangeAspect="1"/>
          </p:cNvGrpSpPr>
          <p:nvPr/>
        </p:nvGrpSpPr>
        <p:grpSpPr>
          <a:xfrm>
            <a:off x="7054690" y="1363719"/>
            <a:ext cx="827904" cy="605981"/>
            <a:chOff x="3534031" y="2088292"/>
            <a:chExt cx="3365155" cy="2463113"/>
          </a:xfrm>
        </p:grpSpPr>
        <p:sp>
          <p:nvSpPr>
            <p:cNvPr id="14" name="Rectangle à coins arrondis 3">
              <a:extLst>
                <a:ext uri="{FF2B5EF4-FFF2-40B4-BE49-F238E27FC236}">
                  <a16:creationId xmlns:a16="http://schemas.microsoft.com/office/drawing/2014/main" id="{3E919921-2611-AF42-BDAA-2EDB85368FAC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à coins arrondis 14">
              <a:extLst>
                <a:ext uri="{FF2B5EF4-FFF2-40B4-BE49-F238E27FC236}">
                  <a16:creationId xmlns:a16="http://schemas.microsoft.com/office/drawing/2014/main" id="{B65339A0-9565-3240-8E54-CCE0EFBE9EC0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A0E58788-0044-3D4C-95B9-AEF6A8C76BCC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604FBA0-E0B8-C247-AC09-5EA6C74604D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581" y="1402148"/>
            <a:ext cx="827904" cy="605981"/>
            <a:chOff x="3534031" y="2088292"/>
            <a:chExt cx="3365155" cy="2463113"/>
          </a:xfrm>
        </p:grpSpPr>
        <p:sp>
          <p:nvSpPr>
            <p:cNvPr id="18" name="Rectangle à coins arrondis 3">
              <a:extLst>
                <a:ext uri="{FF2B5EF4-FFF2-40B4-BE49-F238E27FC236}">
                  <a16:creationId xmlns:a16="http://schemas.microsoft.com/office/drawing/2014/main" id="{A898087B-2D52-2A4A-856D-F41DFDAAE49E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>
              <a:extLst>
                <a:ext uri="{FF2B5EF4-FFF2-40B4-BE49-F238E27FC236}">
                  <a16:creationId xmlns:a16="http://schemas.microsoft.com/office/drawing/2014/main" id="{90B41106-98DF-FE43-AE73-3CC02F8F6896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8272B626-040C-F74C-A2DE-6FEF7C57ABC4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FFCE590-C775-DC4B-97CF-54D3E93DB4AD}"/>
              </a:ext>
            </a:extLst>
          </p:cNvPr>
          <p:cNvGrpSpPr>
            <a:grpSpLocks noChangeAspect="1"/>
          </p:cNvGrpSpPr>
          <p:nvPr/>
        </p:nvGrpSpPr>
        <p:grpSpPr>
          <a:xfrm>
            <a:off x="4473145" y="2721261"/>
            <a:ext cx="827904" cy="605981"/>
            <a:chOff x="3534031" y="2088292"/>
            <a:chExt cx="3365155" cy="2463113"/>
          </a:xfrm>
        </p:grpSpPr>
        <p:sp>
          <p:nvSpPr>
            <p:cNvPr id="22" name="Rectangle à coins arrondis 3">
              <a:extLst>
                <a:ext uri="{FF2B5EF4-FFF2-40B4-BE49-F238E27FC236}">
                  <a16:creationId xmlns:a16="http://schemas.microsoft.com/office/drawing/2014/main" id="{28513332-0365-B34B-876C-8A13AD0FCE58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à coins arrondis 22">
              <a:extLst>
                <a:ext uri="{FF2B5EF4-FFF2-40B4-BE49-F238E27FC236}">
                  <a16:creationId xmlns:a16="http://schemas.microsoft.com/office/drawing/2014/main" id="{1CF5D236-77B7-E546-8A14-29E0BBECA217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F455903E-2E55-7540-97D9-D7CAFDC3FFBB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E643ECA-0F26-1846-8EDB-FEB4AE5CFE30}"/>
              </a:ext>
            </a:extLst>
          </p:cNvPr>
          <p:cNvGrpSpPr>
            <a:grpSpLocks noChangeAspect="1"/>
          </p:cNvGrpSpPr>
          <p:nvPr/>
        </p:nvGrpSpPr>
        <p:grpSpPr>
          <a:xfrm>
            <a:off x="7053677" y="2724090"/>
            <a:ext cx="828000" cy="606051"/>
            <a:chOff x="3534031" y="2088292"/>
            <a:chExt cx="3365155" cy="2463113"/>
          </a:xfrm>
        </p:grpSpPr>
        <p:sp>
          <p:nvSpPr>
            <p:cNvPr id="26" name="Rectangle à coins arrondis 3">
              <a:extLst>
                <a:ext uri="{FF2B5EF4-FFF2-40B4-BE49-F238E27FC236}">
                  <a16:creationId xmlns:a16="http://schemas.microsoft.com/office/drawing/2014/main" id="{623D5419-58B6-E846-8177-83E53C00FAB2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à coins arrondis 26">
              <a:extLst>
                <a:ext uri="{FF2B5EF4-FFF2-40B4-BE49-F238E27FC236}">
                  <a16:creationId xmlns:a16="http://schemas.microsoft.com/office/drawing/2014/main" id="{558F6F0B-ACEA-8141-95C5-17278CEF70FC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41D8B0DA-27F7-1943-88F5-758A72BF971D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C562910-D04A-6944-A6C2-1F438586605D}"/>
              </a:ext>
            </a:extLst>
          </p:cNvPr>
          <p:cNvGrpSpPr>
            <a:grpSpLocks noChangeAspect="1"/>
          </p:cNvGrpSpPr>
          <p:nvPr/>
        </p:nvGrpSpPr>
        <p:grpSpPr>
          <a:xfrm>
            <a:off x="8426676" y="2721261"/>
            <a:ext cx="827904" cy="605981"/>
            <a:chOff x="3534031" y="2088292"/>
            <a:chExt cx="3365155" cy="2463113"/>
          </a:xfrm>
        </p:grpSpPr>
        <p:sp>
          <p:nvSpPr>
            <p:cNvPr id="30" name="Rectangle à coins arrondis 3">
              <a:extLst>
                <a:ext uri="{FF2B5EF4-FFF2-40B4-BE49-F238E27FC236}">
                  <a16:creationId xmlns:a16="http://schemas.microsoft.com/office/drawing/2014/main" id="{E39CCE60-3D05-8F44-AAE6-B32BF8F2462D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à coins arrondis 30">
              <a:extLst>
                <a:ext uri="{FF2B5EF4-FFF2-40B4-BE49-F238E27FC236}">
                  <a16:creationId xmlns:a16="http://schemas.microsoft.com/office/drawing/2014/main" id="{B1C7C5F3-EE13-5A45-9331-985078F1BE9D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6EC98B22-8FD2-7D49-81ED-30FB952EDBD9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46890412-9948-414B-A3DD-A5E0545F10BC}"/>
              </a:ext>
            </a:extLst>
          </p:cNvPr>
          <p:cNvSpPr txBox="1"/>
          <p:nvPr/>
        </p:nvSpPr>
        <p:spPr>
          <a:xfrm>
            <a:off x="4416683" y="198774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A26BF91-5B78-5445-B386-C15E536B3AFA}"/>
              </a:ext>
            </a:extLst>
          </p:cNvPr>
          <p:cNvSpPr txBox="1"/>
          <p:nvPr/>
        </p:nvSpPr>
        <p:spPr>
          <a:xfrm>
            <a:off x="5924900" y="202065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CV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31EF4AE-5154-1244-81E6-4A7556894655}"/>
              </a:ext>
            </a:extLst>
          </p:cNvPr>
          <p:cNvSpPr txBox="1"/>
          <p:nvPr/>
        </p:nvSpPr>
        <p:spPr>
          <a:xfrm>
            <a:off x="7053677" y="2020650"/>
            <a:ext cx="756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A89DFE-4C83-F849-9A73-78D014CAB79E}"/>
              </a:ext>
            </a:extLst>
          </p:cNvPr>
          <p:cNvSpPr txBox="1"/>
          <p:nvPr/>
        </p:nvSpPr>
        <p:spPr>
          <a:xfrm>
            <a:off x="8383534" y="2057752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723C3E0-9CE0-E54E-A509-D053133F1271}"/>
              </a:ext>
            </a:extLst>
          </p:cNvPr>
          <p:cNvSpPr txBox="1"/>
          <p:nvPr/>
        </p:nvSpPr>
        <p:spPr>
          <a:xfrm>
            <a:off x="4473145" y="3425881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A5FD717-73FC-3F4F-80A5-95B0951CD747}"/>
              </a:ext>
            </a:extLst>
          </p:cNvPr>
          <p:cNvSpPr txBox="1"/>
          <p:nvPr/>
        </p:nvSpPr>
        <p:spPr>
          <a:xfrm>
            <a:off x="5802781" y="3423617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02811E0-ADB2-0345-86B8-DA47543C6D96}"/>
              </a:ext>
            </a:extLst>
          </p:cNvPr>
          <p:cNvSpPr txBox="1"/>
          <p:nvPr/>
        </p:nvSpPr>
        <p:spPr>
          <a:xfrm>
            <a:off x="7129237" y="3441125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4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51A8532A-C798-E745-BD31-6572AFA90411}"/>
              </a:ext>
            </a:extLst>
          </p:cNvPr>
          <p:cNvGrpSpPr>
            <a:grpSpLocks noChangeAspect="1"/>
          </p:cNvGrpSpPr>
          <p:nvPr/>
        </p:nvGrpSpPr>
        <p:grpSpPr>
          <a:xfrm>
            <a:off x="5740021" y="2721261"/>
            <a:ext cx="900203" cy="605981"/>
            <a:chOff x="3266298" y="1989436"/>
            <a:chExt cx="3805881" cy="2561968"/>
          </a:xfrm>
        </p:grpSpPr>
        <p:sp>
          <p:nvSpPr>
            <p:cNvPr id="40" name="Rectangle à coins arrondis 3">
              <a:extLst>
                <a:ext uri="{FF2B5EF4-FFF2-40B4-BE49-F238E27FC236}">
                  <a16:creationId xmlns:a16="http://schemas.microsoft.com/office/drawing/2014/main" id="{F250FC1A-20B6-4D48-AA36-5F1E94EA2797}"/>
                </a:ext>
              </a:extLst>
            </p:cNvPr>
            <p:cNvSpPr/>
            <p:nvPr/>
          </p:nvSpPr>
          <p:spPr>
            <a:xfrm>
              <a:off x="3534032" y="2164837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id="{D8D7D0BC-F105-934B-AECD-8F0E151A570E}"/>
                </a:ext>
              </a:extLst>
            </p:cNvPr>
            <p:cNvSpPr/>
            <p:nvPr/>
          </p:nvSpPr>
          <p:spPr>
            <a:xfrm>
              <a:off x="3534031" y="1989436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8AD5552-DD95-BE4D-8386-8326E5C1A756}"/>
                </a:ext>
              </a:extLst>
            </p:cNvPr>
            <p:cNvSpPr/>
            <p:nvPr/>
          </p:nvSpPr>
          <p:spPr>
            <a:xfrm>
              <a:off x="3496958" y="2210022"/>
              <a:ext cx="3262186" cy="74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à coins arrondis 4">
              <a:extLst>
                <a:ext uri="{FF2B5EF4-FFF2-40B4-BE49-F238E27FC236}">
                  <a16:creationId xmlns:a16="http://schemas.microsoft.com/office/drawing/2014/main" id="{0EF972F1-E0A8-154D-86D1-F9D6EA22B66B}"/>
                </a:ext>
              </a:extLst>
            </p:cNvPr>
            <p:cNvSpPr/>
            <p:nvPr/>
          </p:nvSpPr>
          <p:spPr>
            <a:xfrm>
              <a:off x="3266298" y="2401328"/>
              <a:ext cx="3805881" cy="2150076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632887"/>
                <a:gd name="connsiteY0" fmla="*/ 366591 h 2125362"/>
                <a:gd name="connsiteX1" fmla="*/ 626083 w 3632887"/>
                <a:gd name="connsiteY1" fmla="*/ 0 h 2125362"/>
                <a:gd name="connsiteX2" fmla="*/ 3278653 w 3632887"/>
                <a:gd name="connsiteY2" fmla="*/ 0 h 2125362"/>
                <a:gd name="connsiteX3" fmla="*/ 3632887 w 3632887"/>
                <a:gd name="connsiteY3" fmla="*/ 354234 h 2125362"/>
                <a:gd name="connsiteX4" fmla="*/ 3632887 w 3632887"/>
                <a:gd name="connsiteY4" fmla="*/ 1771128 h 2125362"/>
                <a:gd name="connsiteX5" fmla="*/ 3278653 w 3632887"/>
                <a:gd name="connsiteY5" fmla="*/ 2125362 h 2125362"/>
                <a:gd name="connsiteX6" fmla="*/ 626083 w 3632887"/>
                <a:gd name="connsiteY6" fmla="*/ 2125362 h 2125362"/>
                <a:gd name="connsiteX7" fmla="*/ 271849 w 3632887"/>
                <a:gd name="connsiteY7" fmla="*/ 1771128 h 2125362"/>
                <a:gd name="connsiteX8" fmla="*/ 0 w 3632887"/>
                <a:gd name="connsiteY8" fmla="*/ 366591 h 2125362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805881"/>
                <a:gd name="connsiteY0" fmla="*/ 378948 h 2137719"/>
                <a:gd name="connsiteX1" fmla="*/ 391304 w 3805881"/>
                <a:gd name="connsiteY1" fmla="*/ 0 h 2137719"/>
                <a:gd name="connsiteX2" fmla="*/ 3278653 w 3805881"/>
                <a:gd name="connsiteY2" fmla="*/ 12357 h 2137719"/>
                <a:gd name="connsiteX3" fmla="*/ 3805881 w 3805881"/>
                <a:gd name="connsiteY3" fmla="*/ 354234 h 2137719"/>
                <a:gd name="connsiteX4" fmla="*/ 3632887 w 3805881"/>
                <a:gd name="connsiteY4" fmla="*/ 1783485 h 2137719"/>
                <a:gd name="connsiteX5" fmla="*/ 3278653 w 3805881"/>
                <a:gd name="connsiteY5" fmla="*/ 2137719 h 2137719"/>
                <a:gd name="connsiteX6" fmla="*/ 626083 w 3805881"/>
                <a:gd name="connsiteY6" fmla="*/ 2137719 h 2137719"/>
                <a:gd name="connsiteX7" fmla="*/ 271849 w 3805881"/>
                <a:gd name="connsiteY7" fmla="*/ 1783485 h 2137719"/>
                <a:gd name="connsiteX8" fmla="*/ 0 w 3805881"/>
                <a:gd name="connsiteY8" fmla="*/ 378948 h 2137719"/>
                <a:gd name="connsiteX0" fmla="*/ 0 w 3805881"/>
                <a:gd name="connsiteY0" fmla="*/ 391305 h 2150076"/>
                <a:gd name="connsiteX1" fmla="*/ 391304 w 3805881"/>
                <a:gd name="connsiteY1" fmla="*/ 12357 h 2150076"/>
                <a:gd name="connsiteX2" fmla="*/ 3377507 w 3805881"/>
                <a:gd name="connsiteY2" fmla="*/ 0 h 2150076"/>
                <a:gd name="connsiteX3" fmla="*/ 3805881 w 3805881"/>
                <a:gd name="connsiteY3" fmla="*/ 366591 h 2150076"/>
                <a:gd name="connsiteX4" fmla="*/ 3632887 w 3805881"/>
                <a:gd name="connsiteY4" fmla="*/ 1795842 h 2150076"/>
                <a:gd name="connsiteX5" fmla="*/ 3278653 w 3805881"/>
                <a:gd name="connsiteY5" fmla="*/ 2150076 h 2150076"/>
                <a:gd name="connsiteX6" fmla="*/ 626083 w 3805881"/>
                <a:gd name="connsiteY6" fmla="*/ 2150076 h 2150076"/>
                <a:gd name="connsiteX7" fmla="*/ 271849 w 3805881"/>
                <a:gd name="connsiteY7" fmla="*/ 1795842 h 2150076"/>
                <a:gd name="connsiteX8" fmla="*/ 0 w 3805881"/>
                <a:gd name="connsiteY8" fmla="*/ 391305 h 215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5881" h="2150076">
                  <a:moveTo>
                    <a:pt x="0" y="391305"/>
                  </a:moveTo>
                  <a:cubicBezTo>
                    <a:pt x="0" y="195667"/>
                    <a:pt x="195666" y="12357"/>
                    <a:pt x="391304" y="12357"/>
                  </a:cubicBezTo>
                  <a:lnTo>
                    <a:pt x="3377507" y="0"/>
                  </a:lnTo>
                  <a:cubicBezTo>
                    <a:pt x="3573145" y="0"/>
                    <a:pt x="3805881" y="170953"/>
                    <a:pt x="3805881" y="366591"/>
                  </a:cubicBezTo>
                  <a:lnTo>
                    <a:pt x="3632887" y="1795842"/>
                  </a:lnTo>
                  <a:cubicBezTo>
                    <a:pt x="3632887" y="1991480"/>
                    <a:pt x="3474291" y="2150076"/>
                    <a:pt x="3278653" y="2150076"/>
                  </a:cubicBezTo>
                  <a:lnTo>
                    <a:pt x="626083" y="2150076"/>
                  </a:lnTo>
                  <a:cubicBezTo>
                    <a:pt x="430445" y="2150076"/>
                    <a:pt x="271849" y="1991480"/>
                    <a:pt x="271849" y="1795842"/>
                  </a:cubicBezTo>
                  <a:cubicBezTo>
                    <a:pt x="160639" y="1335901"/>
                    <a:pt x="98854" y="875959"/>
                    <a:pt x="0" y="39130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4B38E994-26B0-8342-B678-BA5811B7513E}"/>
              </a:ext>
            </a:extLst>
          </p:cNvPr>
          <p:cNvSpPr txBox="1"/>
          <p:nvPr/>
        </p:nvSpPr>
        <p:spPr>
          <a:xfrm>
            <a:off x="8463772" y="3402275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5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30F438E-71AB-234A-8668-8D081F92EB43}"/>
              </a:ext>
            </a:extLst>
          </p:cNvPr>
          <p:cNvCxnSpPr/>
          <p:nvPr/>
        </p:nvCxnSpPr>
        <p:spPr>
          <a:xfrm>
            <a:off x="6325763" y="3087706"/>
            <a:ext cx="144000" cy="210065"/>
          </a:xfrm>
          <a:prstGeom prst="straightConnector1">
            <a:avLst/>
          </a:prstGeom>
          <a:ln w="444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99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918AA9-0038-A14A-87C0-23A765ADD984}"/>
              </a:ext>
            </a:extLst>
          </p:cNvPr>
          <p:cNvSpPr/>
          <p:nvPr/>
        </p:nvSpPr>
        <p:spPr>
          <a:xfrm>
            <a:off x="2014149" y="827903"/>
            <a:ext cx="8328454" cy="507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7DA60CA-0C21-FB4A-8C40-7D4E00F586E4}"/>
              </a:ext>
            </a:extLst>
          </p:cNvPr>
          <p:cNvGrpSpPr>
            <a:grpSpLocks noChangeAspect="1"/>
          </p:cNvGrpSpPr>
          <p:nvPr/>
        </p:nvGrpSpPr>
        <p:grpSpPr>
          <a:xfrm>
            <a:off x="4473145" y="1322173"/>
            <a:ext cx="827904" cy="605981"/>
            <a:chOff x="3534031" y="2088292"/>
            <a:chExt cx="3365155" cy="2463113"/>
          </a:xfrm>
        </p:grpSpPr>
        <p:sp>
          <p:nvSpPr>
            <p:cNvPr id="5" name="Rectangle à coins arrondis 3">
              <a:extLst>
                <a:ext uri="{FF2B5EF4-FFF2-40B4-BE49-F238E27FC236}">
                  <a16:creationId xmlns:a16="http://schemas.microsoft.com/office/drawing/2014/main" id="{2D411A42-EB5C-9240-AEC6-7F0C4EB8B30F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à coins arrondis 5">
              <a:extLst>
                <a:ext uri="{FF2B5EF4-FFF2-40B4-BE49-F238E27FC236}">
                  <a16:creationId xmlns:a16="http://schemas.microsoft.com/office/drawing/2014/main" id="{431813B6-1B08-7B4A-B760-A74F8CFCD981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669E965-8442-9C4B-9F8E-1A0EE3083584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A0BC5B2-7810-684D-82A0-7B70FB7B7C8E}"/>
              </a:ext>
            </a:extLst>
          </p:cNvPr>
          <p:cNvGrpSpPr>
            <a:grpSpLocks noChangeAspect="1"/>
          </p:cNvGrpSpPr>
          <p:nvPr/>
        </p:nvGrpSpPr>
        <p:grpSpPr>
          <a:xfrm>
            <a:off x="5764424" y="1334607"/>
            <a:ext cx="827904" cy="605981"/>
            <a:chOff x="3534031" y="2088292"/>
            <a:chExt cx="3365155" cy="2463113"/>
          </a:xfrm>
        </p:grpSpPr>
        <p:sp>
          <p:nvSpPr>
            <p:cNvPr id="10" name="Rectangle à coins arrondis 3">
              <a:extLst>
                <a:ext uri="{FF2B5EF4-FFF2-40B4-BE49-F238E27FC236}">
                  <a16:creationId xmlns:a16="http://schemas.microsoft.com/office/drawing/2014/main" id="{EAAE3C3C-63FB-9441-B3D7-DD4E02E33D40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>
              <a:extLst>
                <a:ext uri="{FF2B5EF4-FFF2-40B4-BE49-F238E27FC236}">
                  <a16:creationId xmlns:a16="http://schemas.microsoft.com/office/drawing/2014/main" id="{BB4B2BDC-ADC3-C44F-A2A7-4F79D17FE85C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6326BFF0-A698-C84A-B2A0-6189F8B08BBC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49E9B82-D6DE-3B41-B0C7-F7B032A0BE88}"/>
              </a:ext>
            </a:extLst>
          </p:cNvPr>
          <p:cNvGrpSpPr>
            <a:grpSpLocks noChangeAspect="1"/>
          </p:cNvGrpSpPr>
          <p:nvPr/>
        </p:nvGrpSpPr>
        <p:grpSpPr>
          <a:xfrm>
            <a:off x="7054690" y="1363719"/>
            <a:ext cx="827904" cy="605981"/>
            <a:chOff x="3534031" y="2088292"/>
            <a:chExt cx="3365155" cy="2463113"/>
          </a:xfrm>
        </p:grpSpPr>
        <p:sp>
          <p:nvSpPr>
            <p:cNvPr id="14" name="Rectangle à coins arrondis 3">
              <a:extLst>
                <a:ext uri="{FF2B5EF4-FFF2-40B4-BE49-F238E27FC236}">
                  <a16:creationId xmlns:a16="http://schemas.microsoft.com/office/drawing/2014/main" id="{3E919921-2611-AF42-BDAA-2EDB85368FAC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à coins arrondis 14">
              <a:extLst>
                <a:ext uri="{FF2B5EF4-FFF2-40B4-BE49-F238E27FC236}">
                  <a16:creationId xmlns:a16="http://schemas.microsoft.com/office/drawing/2014/main" id="{B65339A0-9565-3240-8E54-CCE0EFBE9EC0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A0E58788-0044-3D4C-95B9-AEF6A8C76BCC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604FBA0-E0B8-C247-AC09-5EA6C74604D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581" y="1402148"/>
            <a:ext cx="827904" cy="605981"/>
            <a:chOff x="3534031" y="2088292"/>
            <a:chExt cx="3365155" cy="2463113"/>
          </a:xfrm>
        </p:grpSpPr>
        <p:sp>
          <p:nvSpPr>
            <p:cNvPr id="18" name="Rectangle à coins arrondis 3">
              <a:extLst>
                <a:ext uri="{FF2B5EF4-FFF2-40B4-BE49-F238E27FC236}">
                  <a16:creationId xmlns:a16="http://schemas.microsoft.com/office/drawing/2014/main" id="{A898087B-2D52-2A4A-856D-F41DFDAAE49E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>
              <a:extLst>
                <a:ext uri="{FF2B5EF4-FFF2-40B4-BE49-F238E27FC236}">
                  <a16:creationId xmlns:a16="http://schemas.microsoft.com/office/drawing/2014/main" id="{90B41106-98DF-FE43-AE73-3CC02F8F6896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8272B626-040C-F74C-A2DE-6FEF7C57ABC4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FFCE590-C775-DC4B-97CF-54D3E93DB4AD}"/>
              </a:ext>
            </a:extLst>
          </p:cNvPr>
          <p:cNvGrpSpPr>
            <a:grpSpLocks noChangeAspect="1"/>
          </p:cNvGrpSpPr>
          <p:nvPr/>
        </p:nvGrpSpPr>
        <p:grpSpPr>
          <a:xfrm>
            <a:off x="4473145" y="2721261"/>
            <a:ext cx="827904" cy="605981"/>
            <a:chOff x="3534031" y="2088292"/>
            <a:chExt cx="3365155" cy="2463113"/>
          </a:xfrm>
        </p:grpSpPr>
        <p:sp>
          <p:nvSpPr>
            <p:cNvPr id="22" name="Rectangle à coins arrondis 3">
              <a:extLst>
                <a:ext uri="{FF2B5EF4-FFF2-40B4-BE49-F238E27FC236}">
                  <a16:creationId xmlns:a16="http://schemas.microsoft.com/office/drawing/2014/main" id="{28513332-0365-B34B-876C-8A13AD0FCE58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à coins arrondis 22">
              <a:extLst>
                <a:ext uri="{FF2B5EF4-FFF2-40B4-BE49-F238E27FC236}">
                  <a16:creationId xmlns:a16="http://schemas.microsoft.com/office/drawing/2014/main" id="{1CF5D236-77B7-E546-8A14-29E0BBECA217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F455903E-2E55-7540-97D9-D7CAFDC3FFBB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E643ECA-0F26-1846-8EDB-FEB4AE5CFE30}"/>
              </a:ext>
            </a:extLst>
          </p:cNvPr>
          <p:cNvGrpSpPr>
            <a:grpSpLocks noChangeAspect="1"/>
          </p:cNvGrpSpPr>
          <p:nvPr/>
        </p:nvGrpSpPr>
        <p:grpSpPr>
          <a:xfrm>
            <a:off x="7053677" y="2724090"/>
            <a:ext cx="828000" cy="606051"/>
            <a:chOff x="3534031" y="2088292"/>
            <a:chExt cx="3365155" cy="2463113"/>
          </a:xfrm>
        </p:grpSpPr>
        <p:sp>
          <p:nvSpPr>
            <p:cNvPr id="26" name="Rectangle à coins arrondis 3">
              <a:extLst>
                <a:ext uri="{FF2B5EF4-FFF2-40B4-BE49-F238E27FC236}">
                  <a16:creationId xmlns:a16="http://schemas.microsoft.com/office/drawing/2014/main" id="{623D5419-58B6-E846-8177-83E53C00FAB2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à coins arrondis 26">
              <a:extLst>
                <a:ext uri="{FF2B5EF4-FFF2-40B4-BE49-F238E27FC236}">
                  <a16:creationId xmlns:a16="http://schemas.microsoft.com/office/drawing/2014/main" id="{558F6F0B-ACEA-8141-95C5-17278CEF70FC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41D8B0DA-27F7-1943-88F5-758A72BF971D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C562910-D04A-6944-A6C2-1F438586605D}"/>
              </a:ext>
            </a:extLst>
          </p:cNvPr>
          <p:cNvGrpSpPr>
            <a:grpSpLocks noChangeAspect="1"/>
          </p:cNvGrpSpPr>
          <p:nvPr/>
        </p:nvGrpSpPr>
        <p:grpSpPr>
          <a:xfrm>
            <a:off x="8426676" y="2721261"/>
            <a:ext cx="827904" cy="605981"/>
            <a:chOff x="3534031" y="2088292"/>
            <a:chExt cx="3365155" cy="2463113"/>
          </a:xfrm>
        </p:grpSpPr>
        <p:sp>
          <p:nvSpPr>
            <p:cNvPr id="30" name="Rectangle à coins arrondis 3">
              <a:extLst>
                <a:ext uri="{FF2B5EF4-FFF2-40B4-BE49-F238E27FC236}">
                  <a16:creationId xmlns:a16="http://schemas.microsoft.com/office/drawing/2014/main" id="{E39CCE60-3D05-8F44-AAE6-B32BF8F2462D}"/>
                </a:ext>
              </a:extLst>
            </p:cNvPr>
            <p:cNvSpPr/>
            <p:nvPr/>
          </p:nvSpPr>
          <p:spPr>
            <a:xfrm>
              <a:off x="3534032" y="2263693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à coins arrondis 30">
              <a:extLst>
                <a:ext uri="{FF2B5EF4-FFF2-40B4-BE49-F238E27FC236}">
                  <a16:creationId xmlns:a16="http://schemas.microsoft.com/office/drawing/2014/main" id="{B1C7C5F3-EE13-5A45-9331-985078F1BE9D}"/>
                </a:ext>
              </a:extLst>
            </p:cNvPr>
            <p:cNvSpPr/>
            <p:nvPr/>
          </p:nvSpPr>
          <p:spPr>
            <a:xfrm>
              <a:off x="3538148" y="2426043"/>
              <a:ext cx="3361038" cy="212536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6EC98B22-8FD2-7D49-81ED-30FB952EDBD9}"/>
                </a:ext>
              </a:extLst>
            </p:cNvPr>
            <p:cNvSpPr/>
            <p:nvPr/>
          </p:nvSpPr>
          <p:spPr>
            <a:xfrm>
              <a:off x="3534031" y="2088292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46890412-9948-414B-A3DD-A5E0545F10BC}"/>
              </a:ext>
            </a:extLst>
          </p:cNvPr>
          <p:cNvSpPr txBox="1"/>
          <p:nvPr/>
        </p:nvSpPr>
        <p:spPr>
          <a:xfrm>
            <a:off x="4416683" y="198774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A26BF91-5B78-5445-B386-C15E536B3AFA}"/>
              </a:ext>
            </a:extLst>
          </p:cNvPr>
          <p:cNvSpPr txBox="1"/>
          <p:nvPr/>
        </p:nvSpPr>
        <p:spPr>
          <a:xfrm>
            <a:off x="5924900" y="202065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CV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31EF4AE-5154-1244-81E6-4A7556894655}"/>
              </a:ext>
            </a:extLst>
          </p:cNvPr>
          <p:cNvSpPr txBox="1"/>
          <p:nvPr/>
        </p:nvSpPr>
        <p:spPr>
          <a:xfrm>
            <a:off x="7053677" y="2020650"/>
            <a:ext cx="756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A89DFE-4C83-F849-9A73-78D014CAB79E}"/>
              </a:ext>
            </a:extLst>
          </p:cNvPr>
          <p:cNvSpPr txBox="1"/>
          <p:nvPr/>
        </p:nvSpPr>
        <p:spPr>
          <a:xfrm>
            <a:off x="8383534" y="2057752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723C3E0-9CE0-E54E-A509-D053133F1271}"/>
              </a:ext>
            </a:extLst>
          </p:cNvPr>
          <p:cNvSpPr txBox="1"/>
          <p:nvPr/>
        </p:nvSpPr>
        <p:spPr>
          <a:xfrm>
            <a:off x="4473145" y="3425881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A5FD717-73FC-3F4F-80A5-95B0951CD747}"/>
              </a:ext>
            </a:extLst>
          </p:cNvPr>
          <p:cNvSpPr txBox="1"/>
          <p:nvPr/>
        </p:nvSpPr>
        <p:spPr>
          <a:xfrm>
            <a:off x="5802781" y="3423617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02811E0-ADB2-0345-86B8-DA47543C6D96}"/>
              </a:ext>
            </a:extLst>
          </p:cNvPr>
          <p:cNvSpPr txBox="1"/>
          <p:nvPr/>
        </p:nvSpPr>
        <p:spPr>
          <a:xfrm>
            <a:off x="7129237" y="3441125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4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51A8532A-C798-E745-BD31-6572AFA90411}"/>
              </a:ext>
            </a:extLst>
          </p:cNvPr>
          <p:cNvGrpSpPr>
            <a:grpSpLocks noChangeAspect="1"/>
          </p:cNvGrpSpPr>
          <p:nvPr/>
        </p:nvGrpSpPr>
        <p:grpSpPr>
          <a:xfrm>
            <a:off x="5740021" y="2721261"/>
            <a:ext cx="900203" cy="605981"/>
            <a:chOff x="3266298" y="1989436"/>
            <a:chExt cx="3805881" cy="2561968"/>
          </a:xfrm>
        </p:grpSpPr>
        <p:sp>
          <p:nvSpPr>
            <p:cNvPr id="40" name="Rectangle à coins arrondis 3">
              <a:extLst>
                <a:ext uri="{FF2B5EF4-FFF2-40B4-BE49-F238E27FC236}">
                  <a16:creationId xmlns:a16="http://schemas.microsoft.com/office/drawing/2014/main" id="{F250FC1A-20B6-4D48-AA36-5F1E94EA2797}"/>
                </a:ext>
              </a:extLst>
            </p:cNvPr>
            <p:cNvSpPr/>
            <p:nvPr/>
          </p:nvSpPr>
          <p:spPr>
            <a:xfrm>
              <a:off x="3534032" y="2164837"/>
              <a:ext cx="3361038" cy="2135312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361038"/>
                <a:gd name="connsiteY0" fmla="*/ 141763 h 2135312"/>
                <a:gd name="connsiteX1" fmla="*/ 354234 w 3361038"/>
                <a:gd name="connsiteY1" fmla="*/ 9950 h 2135312"/>
                <a:gd name="connsiteX2" fmla="*/ 3006804 w 3361038"/>
                <a:gd name="connsiteY2" fmla="*/ 9950 h 2135312"/>
                <a:gd name="connsiteX3" fmla="*/ 3361038 w 3361038"/>
                <a:gd name="connsiteY3" fmla="*/ 364184 h 2135312"/>
                <a:gd name="connsiteX4" fmla="*/ 3361038 w 3361038"/>
                <a:gd name="connsiteY4" fmla="*/ 1781078 h 2135312"/>
                <a:gd name="connsiteX5" fmla="*/ 3006804 w 3361038"/>
                <a:gd name="connsiteY5" fmla="*/ 2135312 h 2135312"/>
                <a:gd name="connsiteX6" fmla="*/ 354234 w 3361038"/>
                <a:gd name="connsiteY6" fmla="*/ 2135312 h 2135312"/>
                <a:gd name="connsiteX7" fmla="*/ 0 w 3361038"/>
                <a:gd name="connsiteY7" fmla="*/ 1781078 h 2135312"/>
                <a:gd name="connsiteX8" fmla="*/ 0 w 3361038"/>
                <a:gd name="connsiteY8" fmla="*/ 141763 h 21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1038" h="2135312">
                  <a:moveTo>
                    <a:pt x="0" y="141763"/>
                  </a:moveTo>
                  <a:cubicBezTo>
                    <a:pt x="0" y="-53875"/>
                    <a:pt x="158596" y="9950"/>
                    <a:pt x="354234" y="9950"/>
                  </a:cubicBezTo>
                  <a:lnTo>
                    <a:pt x="3006804" y="9950"/>
                  </a:lnTo>
                  <a:cubicBezTo>
                    <a:pt x="3202442" y="9950"/>
                    <a:pt x="3361038" y="168546"/>
                    <a:pt x="3361038" y="364184"/>
                  </a:cubicBezTo>
                  <a:lnTo>
                    <a:pt x="3361038" y="1781078"/>
                  </a:lnTo>
                  <a:cubicBezTo>
                    <a:pt x="3361038" y="1976716"/>
                    <a:pt x="3202442" y="2135312"/>
                    <a:pt x="3006804" y="2135312"/>
                  </a:cubicBezTo>
                  <a:lnTo>
                    <a:pt x="354234" y="2135312"/>
                  </a:lnTo>
                  <a:cubicBezTo>
                    <a:pt x="158596" y="2135312"/>
                    <a:pt x="0" y="1976716"/>
                    <a:pt x="0" y="1781078"/>
                  </a:cubicBezTo>
                  <a:lnTo>
                    <a:pt x="0" y="14176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id="{D8D7D0BC-F105-934B-AECD-8F0E151A570E}"/>
                </a:ext>
              </a:extLst>
            </p:cNvPr>
            <p:cNvSpPr/>
            <p:nvPr/>
          </p:nvSpPr>
          <p:spPr>
            <a:xfrm>
              <a:off x="3534031" y="1989436"/>
              <a:ext cx="652281" cy="325070"/>
            </a:xfrm>
            <a:custGeom>
              <a:avLst/>
              <a:gdLst>
                <a:gd name="connsiteX0" fmla="*/ 0 w 504000"/>
                <a:gd name="connsiteY0" fmla="*/ 0 h 288000"/>
                <a:gd name="connsiteX1" fmla="*/ 504000 w 504000"/>
                <a:gd name="connsiteY1" fmla="*/ 0 h 288000"/>
                <a:gd name="connsiteX2" fmla="*/ 504000 w 504000"/>
                <a:gd name="connsiteY2" fmla="*/ 288000 h 288000"/>
                <a:gd name="connsiteX3" fmla="*/ 0 w 504000"/>
                <a:gd name="connsiteY3" fmla="*/ 288000 h 288000"/>
                <a:gd name="connsiteX4" fmla="*/ 0 w 504000"/>
                <a:gd name="connsiteY4" fmla="*/ 0 h 288000"/>
                <a:gd name="connsiteX0" fmla="*/ 0 w 652281"/>
                <a:gd name="connsiteY0" fmla="*/ 0 h 325070"/>
                <a:gd name="connsiteX1" fmla="*/ 504000 w 652281"/>
                <a:gd name="connsiteY1" fmla="*/ 0 h 325070"/>
                <a:gd name="connsiteX2" fmla="*/ 652281 w 652281"/>
                <a:gd name="connsiteY2" fmla="*/ 325070 h 325070"/>
                <a:gd name="connsiteX3" fmla="*/ 0 w 652281"/>
                <a:gd name="connsiteY3" fmla="*/ 288000 h 325070"/>
                <a:gd name="connsiteX4" fmla="*/ 0 w 652281"/>
                <a:gd name="connsiteY4" fmla="*/ 0 h 32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1" h="325070">
                  <a:moveTo>
                    <a:pt x="0" y="0"/>
                  </a:moveTo>
                  <a:lnTo>
                    <a:pt x="504000" y="0"/>
                  </a:lnTo>
                  <a:lnTo>
                    <a:pt x="652281" y="325070"/>
                  </a:ln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8AD5552-DD95-BE4D-8386-8326E5C1A756}"/>
                </a:ext>
              </a:extLst>
            </p:cNvPr>
            <p:cNvSpPr/>
            <p:nvPr/>
          </p:nvSpPr>
          <p:spPr>
            <a:xfrm>
              <a:off x="3496958" y="2210022"/>
              <a:ext cx="3262186" cy="74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à coins arrondis 4">
              <a:extLst>
                <a:ext uri="{FF2B5EF4-FFF2-40B4-BE49-F238E27FC236}">
                  <a16:creationId xmlns:a16="http://schemas.microsoft.com/office/drawing/2014/main" id="{0EF972F1-E0A8-154D-86D1-F9D6EA22B66B}"/>
                </a:ext>
              </a:extLst>
            </p:cNvPr>
            <p:cNvSpPr/>
            <p:nvPr/>
          </p:nvSpPr>
          <p:spPr>
            <a:xfrm>
              <a:off x="3266298" y="2401328"/>
              <a:ext cx="3805881" cy="2150076"/>
            </a:xfrm>
            <a:custGeom>
              <a:avLst/>
              <a:gdLst>
                <a:gd name="connsiteX0" fmla="*/ 0 w 3361038"/>
                <a:gd name="connsiteY0" fmla="*/ 354234 h 2125362"/>
                <a:gd name="connsiteX1" fmla="*/ 354234 w 3361038"/>
                <a:gd name="connsiteY1" fmla="*/ 0 h 2125362"/>
                <a:gd name="connsiteX2" fmla="*/ 3006804 w 3361038"/>
                <a:gd name="connsiteY2" fmla="*/ 0 h 2125362"/>
                <a:gd name="connsiteX3" fmla="*/ 3361038 w 3361038"/>
                <a:gd name="connsiteY3" fmla="*/ 354234 h 2125362"/>
                <a:gd name="connsiteX4" fmla="*/ 3361038 w 3361038"/>
                <a:gd name="connsiteY4" fmla="*/ 1771128 h 2125362"/>
                <a:gd name="connsiteX5" fmla="*/ 3006804 w 3361038"/>
                <a:gd name="connsiteY5" fmla="*/ 2125362 h 2125362"/>
                <a:gd name="connsiteX6" fmla="*/ 354234 w 3361038"/>
                <a:gd name="connsiteY6" fmla="*/ 2125362 h 2125362"/>
                <a:gd name="connsiteX7" fmla="*/ 0 w 3361038"/>
                <a:gd name="connsiteY7" fmla="*/ 1771128 h 2125362"/>
                <a:gd name="connsiteX8" fmla="*/ 0 w 3361038"/>
                <a:gd name="connsiteY8" fmla="*/ 354234 h 2125362"/>
                <a:gd name="connsiteX0" fmla="*/ 0 w 3632887"/>
                <a:gd name="connsiteY0" fmla="*/ 366591 h 2125362"/>
                <a:gd name="connsiteX1" fmla="*/ 626083 w 3632887"/>
                <a:gd name="connsiteY1" fmla="*/ 0 h 2125362"/>
                <a:gd name="connsiteX2" fmla="*/ 3278653 w 3632887"/>
                <a:gd name="connsiteY2" fmla="*/ 0 h 2125362"/>
                <a:gd name="connsiteX3" fmla="*/ 3632887 w 3632887"/>
                <a:gd name="connsiteY3" fmla="*/ 354234 h 2125362"/>
                <a:gd name="connsiteX4" fmla="*/ 3632887 w 3632887"/>
                <a:gd name="connsiteY4" fmla="*/ 1771128 h 2125362"/>
                <a:gd name="connsiteX5" fmla="*/ 3278653 w 3632887"/>
                <a:gd name="connsiteY5" fmla="*/ 2125362 h 2125362"/>
                <a:gd name="connsiteX6" fmla="*/ 626083 w 3632887"/>
                <a:gd name="connsiteY6" fmla="*/ 2125362 h 2125362"/>
                <a:gd name="connsiteX7" fmla="*/ 271849 w 3632887"/>
                <a:gd name="connsiteY7" fmla="*/ 1771128 h 2125362"/>
                <a:gd name="connsiteX8" fmla="*/ 0 w 3632887"/>
                <a:gd name="connsiteY8" fmla="*/ 366591 h 2125362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632887"/>
                <a:gd name="connsiteY0" fmla="*/ 378948 h 2137719"/>
                <a:gd name="connsiteX1" fmla="*/ 391304 w 3632887"/>
                <a:gd name="connsiteY1" fmla="*/ 0 h 2137719"/>
                <a:gd name="connsiteX2" fmla="*/ 3278653 w 3632887"/>
                <a:gd name="connsiteY2" fmla="*/ 12357 h 2137719"/>
                <a:gd name="connsiteX3" fmla="*/ 3632887 w 3632887"/>
                <a:gd name="connsiteY3" fmla="*/ 366591 h 2137719"/>
                <a:gd name="connsiteX4" fmla="*/ 3632887 w 3632887"/>
                <a:gd name="connsiteY4" fmla="*/ 1783485 h 2137719"/>
                <a:gd name="connsiteX5" fmla="*/ 3278653 w 3632887"/>
                <a:gd name="connsiteY5" fmla="*/ 2137719 h 2137719"/>
                <a:gd name="connsiteX6" fmla="*/ 626083 w 3632887"/>
                <a:gd name="connsiteY6" fmla="*/ 2137719 h 2137719"/>
                <a:gd name="connsiteX7" fmla="*/ 271849 w 3632887"/>
                <a:gd name="connsiteY7" fmla="*/ 1783485 h 2137719"/>
                <a:gd name="connsiteX8" fmla="*/ 0 w 3632887"/>
                <a:gd name="connsiteY8" fmla="*/ 378948 h 2137719"/>
                <a:gd name="connsiteX0" fmla="*/ 0 w 3805881"/>
                <a:gd name="connsiteY0" fmla="*/ 378948 h 2137719"/>
                <a:gd name="connsiteX1" fmla="*/ 391304 w 3805881"/>
                <a:gd name="connsiteY1" fmla="*/ 0 h 2137719"/>
                <a:gd name="connsiteX2" fmla="*/ 3278653 w 3805881"/>
                <a:gd name="connsiteY2" fmla="*/ 12357 h 2137719"/>
                <a:gd name="connsiteX3" fmla="*/ 3805881 w 3805881"/>
                <a:gd name="connsiteY3" fmla="*/ 354234 h 2137719"/>
                <a:gd name="connsiteX4" fmla="*/ 3632887 w 3805881"/>
                <a:gd name="connsiteY4" fmla="*/ 1783485 h 2137719"/>
                <a:gd name="connsiteX5" fmla="*/ 3278653 w 3805881"/>
                <a:gd name="connsiteY5" fmla="*/ 2137719 h 2137719"/>
                <a:gd name="connsiteX6" fmla="*/ 626083 w 3805881"/>
                <a:gd name="connsiteY6" fmla="*/ 2137719 h 2137719"/>
                <a:gd name="connsiteX7" fmla="*/ 271849 w 3805881"/>
                <a:gd name="connsiteY7" fmla="*/ 1783485 h 2137719"/>
                <a:gd name="connsiteX8" fmla="*/ 0 w 3805881"/>
                <a:gd name="connsiteY8" fmla="*/ 378948 h 2137719"/>
                <a:gd name="connsiteX0" fmla="*/ 0 w 3805881"/>
                <a:gd name="connsiteY0" fmla="*/ 391305 h 2150076"/>
                <a:gd name="connsiteX1" fmla="*/ 391304 w 3805881"/>
                <a:gd name="connsiteY1" fmla="*/ 12357 h 2150076"/>
                <a:gd name="connsiteX2" fmla="*/ 3377507 w 3805881"/>
                <a:gd name="connsiteY2" fmla="*/ 0 h 2150076"/>
                <a:gd name="connsiteX3" fmla="*/ 3805881 w 3805881"/>
                <a:gd name="connsiteY3" fmla="*/ 366591 h 2150076"/>
                <a:gd name="connsiteX4" fmla="*/ 3632887 w 3805881"/>
                <a:gd name="connsiteY4" fmla="*/ 1795842 h 2150076"/>
                <a:gd name="connsiteX5" fmla="*/ 3278653 w 3805881"/>
                <a:gd name="connsiteY5" fmla="*/ 2150076 h 2150076"/>
                <a:gd name="connsiteX6" fmla="*/ 626083 w 3805881"/>
                <a:gd name="connsiteY6" fmla="*/ 2150076 h 2150076"/>
                <a:gd name="connsiteX7" fmla="*/ 271849 w 3805881"/>
                <a:gd name="connsiteY7" fmla="*/ 1795842 h 2150076"/>
                <a:gd name="connsiteX8" fmla="*/ 0 w 3805881"/>
                <a:gd name="connsiteY8" fmla="*/ 391305 h 215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5881" h="2150076">
                  <a:moveTo>
                    <a:pt x="0" y="391305"/>
                  </a:moveTo>
                  <a:cubicBezTo>
                    <a:pt x="0" y="195667"/>
                    <a:pt x="195666" y="12357"/>
                    <a:pt x="391304" y="12357"/>
                  </a:cubicBezTo>
                  <a:lnTo>
                    <a:pt x="3377507" y="0"/>
                  </a:lnTo>
                  <a:cubicBezTo>
                    <a:pt x="3573145" y="0"/>
                    <a:pt x="3805881" y="170953"/>
                    <a:pt x="3805881" y="366591"/>
                  </a:cubicBezTo>
                  <a:lnTo>
                    <a:pt x="3632887" y="1795842"/>
                  </a:lnTo>
                  <a:cubicBezTo>
                    <a:pt x="3632887" y="1991480"/>
                    <a:pt x="3474291" y="2150076"/>
                    <a:pt x="3278653" y="2150076"/>
                  </a:cubicBezTo>
                  <a:lnTo>
                    <a:pt x="626083" y="2150076"/>
                  </a:lnTo>
                  <a:cubicBezTo>
                    <a:pt x="430445" y="2150076"/>
                    <a:pt x="271849" y="1991480"/>
                    <a:pt x="271849" y="1795842"/>
                  </a:cubicBezTo>
                  <a:cubicBezTo>
                    <a:pt x="160639" y="1335901"/>
                    <a:pt x="98854" y="875959"/>
                    <a:pt x="0" y="39130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4B38E994-26B0-8342-B678-BA5811B7513E}"/>
              </a:ext>
            </a:extLst>
          </p:cNvPr>
          <p:cNvSpPr txBox="1"/>
          <p:nvPr/>
        </p:nvSpPr>
        <p:spPr>
          <a:xfrm>
            <a:off x="8463772" y="3402275"/>
            <a:ext cx="767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Projet 5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928DFBD-F2C7-504F-BB37-865E8426270D}"/>
              </a:ext>
            </a:extLst>
          </p:cNvPr>
          <p:cNvGrpSpPr>
            <a:grpSpLocks noChangeAspect="1"/>
          </p:cNvGrpSpPr>
          <p:nvPr/>
        </p:nvGrpSpPr>
        <p:grpSpPr>
          <a:xfrm>
            <a:off x="2891485" y="1668165"/>
            <a:ext cx="6132638" cy="3414653"/>
            <a:chOff x="2248930" y="1037968"/>
            <a:chExt cx="7722973" cy="430015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B1518E6-A34B-C94B-8B61-46152E08A7BF}"/>
                </a:ext>
              </a:extLst>
            </p:cNvPr>
            <p:cNvSpPr/>
            <p:nvPr/>
          </p:nvSpPr>
          <p:spPr>
            <a:xfrm>
              <a:off x="2248930" y="1359243"/>
              <a:ext cx="7722973" cy="3978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6070A3-130A-1645-9B56-80BB8F7C02BE}"/>
                </a:ext>
              </a:extLst>
            </p:cNvPr>
            <p:cNvSpPr/>
            <p:nvPr/>
          </p:nvSpPr>
          <p:spPr>
            <a:xfrm>
              <a:off x="2248930" y="1037968"/>
              <a:ext cx="7722972" cy="32127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BBADD07-E6FA-BE47-9D24-4259E6DC97AB}"/>
                </a:ext>
              </a:extLst>
            </p:cNvPr>
            <p:cNvSpPr/>
            <p:nvPr/>
          </p:nvSpPr>
          <p:spPr>
            <a:xfrm>
              <a:off x="2323069" y="1099751"/>
              <a:ext cx="197708" cy="1977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27A04E-22B3-7740-9BC1-01F993781D7D}"/>
                </a:ext>
              </a:extLst>
            </p:cNvPr>
            <p:cNvSpPr/>
            <p:nvPr/>
          </p:nvSpPr>
          <p:spPr>
            <a:xfrm>
              <a:off x="2619626" y="1099751"/>
              <a:ext cx="197708" cy="1977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00D9BD-1BF8-794A-8670-FF7BDCAFEBDC}"/>
                </a:ext>
              </a:extLst>
            </p:cNvPr>
            <p:cNvSpPr/>
            <p:nvPr/>
          </p:nvSpPr>
          <p:spPr>
            <a:xfrm>
              <a:off x="2916183" y="1099751"/>
              <a:ext cx="197708" cy="1977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339393EE-50DF-E042-9854-7F18E450AD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4280" y="1124466"/>
              <a:ext cx="144000" cy="136423"/>
              <a:chOff x="10725665" y="3175686"/>
              <a:chExt cx="704335" cy="667265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1BA5DD15-2BC7-2648-815B-5E658AA40CFE}"/>
                  </a:ext>
                </a:extLst>
              </p:cNvPr>
              <p:cNvCxnSpPr/>
              <p:nvPr/>
            </p:nvCxnSpPr>
            <p:spPr>
              <a:xfrm>
                <a:off x="10725665" y="3175686"/>
                <a:ext cx="704335" cy="667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8323473B-04AC-2844-8F71-6D5CBF24302F}"/>
                  </a:ext>
                </a:extLst>
              </p:cNvPr>
              <p:cNvCxnSpPr/>
              <p:nvPr/>
            </p:nvCxnSpPr>
            <p:spPr>
              <a:xfrm flipH="1">
                <a:off x="10725665" y="3175686"/>
                <a:ext cx="704335" cy="6672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85F0A1-B63C-7942-BC8D-758AF8BFE419}"/>
                </a:ext>
              </a:extLst>
            </p:cNvPr>
            <p:cNvSpPr/>
            <p:nvPr/>
          </p:nvSpPr>
          <p:spPr>
            <a:xfrm>
              <a:off x="2656689" y="1136826"/>
              <a:ext cx="123568" cy="111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CE5BD01-712A-E546-965B-6095F82952A7}"/>
                </a:ext>
              </a:extLst>
            </p:cNvPr>
            <p:cNvCxnSpPr/>
            <p:nvPr/>
          </p:nvCxnSpPr>
          <p:spPr>
            <a:xfrm>
              <a:off x="2940900" y="122332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30F438E-71AB-234A-8668-8D081F92EB43}"/>
              </a:ext>
            </a:extLst>
          </p:cNvPr>
          <p:cNvCxnSpPr/>
          <p:nvPr/>
        </p:nvCxnSpPr>
        <p:spPr>
          <a:xfrm>
            <a:off x="6325763" y="3087706"/>
            <a:ext cx="144000" cy="210065"/>
          </a:xfrm>
          <a:prstGeom prst="straightConnector1">
            <a:avLst/>
          </a:prstGeom>
          <a:ln w="444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131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28</Words>
  <Application>Microsoft Macintosh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6</cp:revision>
  <dcterms:created xsi:type="dcterms:W3CDTF">2022-08-27T21:56:29Z</dcterms:created>
  <dcterms:modified xsi:type="dcterms:W3CDTF">2022-08-28T11:13:06Z</dcterms:modified>
</cp:coreProperties>
</file>