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3" r:id="rId3"/>
    <p:sldId id="264" r:id="rId4"/>
    <p:sldId id="267" r:id="rId5"/>
    <p:sldId id="259" r:id="rId6"/>
    <p:sldId id="265" r:id="rId7"/>
    <p:sldId id="266" r:id="rId8"/>
    <p:sldId id="268" r:id="rId9"/>
    <p:sldId id="269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61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4A758-70B2-4C0C-B207-87AC3852EFC1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96AD-5023-439F-8321-8F37AF7CD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60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Klären, zu welchen Uhrzeiten</a:t>
            </a:r>
            <a:r>
              <a:rPr lang="de-DE" baseline="0" dirty="0" smtClean="0"/>
              <a:t> die Wochenendseminare sein sollen. Mittag? </a:t>
            </a:r>
            <a:r>
              <a:rPr lang="de-DE" baseline="0" smtClean="0"/>
              <a:t>Hat was auf?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596AD-5023-439F-8321-8F37AF7CD1A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73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269474" y="482024"/>
            <a:ext cx="7653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1: </a:t>
            </a:r>
            <a:r>
              <a:rPr lang="de-DE" sz="6000" b="1" dirty="0" err="1" smtClean="0">
                <a:solidFill>
                  <a:srgbClr val="C00000"/>
                </a:solidFill>
              </a:rPr>
              <a:t>Introduction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09137" y="2669213"/>
            <a:ext cx="5189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Engineering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WiSe</a:t>
            </a:r>
            <a:r>
              <a:rPr lang="de-DE" sz="4400" b="1" dirty="0" smtClean="0">
                <a:solidFill>
                  <a:srgbClr val="00B050"/>
                </a:solidFill>
              </a:rPr>
              <a:t> 2018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60" y="4733386"/>
            <a:ext cx="4593874" cy="8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750090" y="5254593"/>
            <a:ext cx="2907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Material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69" y="562906"/>
            <a:ext cx="1047896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06322" y="5254593"/>
            <a:ext cx="10595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Time Table – Weekend Sessions?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69" y="562906"/>
            <a:ext cx="1047896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134149" y="3070271"/>
            <a:ext cx="1914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Rules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86" y="1587290"/>
            <a:ext cx="2821127" cy="29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80" y="196220"/>
            <a:ext cx="6126989" cy="119715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46037" y="2130587"/>
            <a:ext cx="80504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/>
              <a:t>software</a:t>
            </a:r>
            <a:r>
              <a:rPr lang="de-DE" sz="2800" b="1" dirty="0"/>
              <a:t> </a:t>
            </a:r>
            <a:r>
              <a:rPr lang="de-DE" sz="2800" b="1" dirty="0" err="1"/>
              <a:t>craftsman</a:t>
            </a:r>
            <a:r>
              <a:rPr lang="de-DE" sz="2800" b="1" dirty="0"/>
              <a:t> </a:t>
            </a:r>
            <a:r>
              <a:rPr lang="de-DE" sz="2800" b="1" dirty="0" err="1"/>
              <a:t>with</a:t>
            </a:r>
            <a:r>
              <a:rPr lang="de-DE" sz="2800" b="1" dirty="0"/>
              <a:t> </a:t>
            </a:r>
            <a:r>
              <a:rPr lang="de-DE" sz="2800" b="1" dirty="0" err="1"/>
              <a:t>heart</a:t>
            </a:r>
            <a:r>
              <a:rPr lang="de-DE" sz="2800" b="1" dirty="0"/>
              <a:t> </a:t>
            </a:r>
            <a:r>
              <a:rPr lang="de-DE" sz="2800" b="1" dirty="0" err="1"/>
              <a:t>and</a:t>
            </a:r>
            <a:r>
              <a:rPr lang="de-DE" sz="2800" b="1" dirty="0"/>
              <a:t> </a:t>
            </a:r>
            <a:r>
              <a:rPr lang="de-DE" sz="2800" b="1" dirty="0" err="1" smtClean="0"/>
              <a:t>soul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 err="1"/>
              <a:t>computer</a:t>
            </a:r>
            <a:r>
              <a:rPr lang="de-DE" sz="2800" b="1" dirty="0"/>
              <a:t> </a:t>
            </a:r>
            <a:r>
              <a:rPr lang="de-DE" sz="2800" b="1" dirty="0" err="1"/>
              <a:t>science</a:t>
            </a:r>
            <a:r>
              <a:rPr lang="de-DE" sz="2800" b="1" dirty="0"/>
              <a:t> in </a:t>
            </a:r>
            <a:r>
              <a:rPr lang="de-DE" sz="2800" b="1" dirty="0" smtClean="0"/>
              <a:t>Magdeburg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/>
              <a:t>1 </a:t>
            </a:r>
            <a:r>
              <a:rPr lang="de-DE" sz="2800" b="1" dirty="0" err="1"/>
              <a:t>year</a:t>
            </a:r>
            <a:r>
              <a:rPr lang="de-DE" sz="2800" b="1" dirty="0"/>
              <a:t> </a:t>
            </a:r>
            <a:r>
              <a:rPr lang="de-DE" sz="2800" b="1" dirty="0" smtClean="0"/>
              <a:t>VW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 err="1"/>
              <a:t>since</a:t>
            </a:r>
            <a:r>
              <a:rPr lang="de-DE" sz="2800" b="1" dirty="0"/>
              <a:t> </a:t>
            </a:r>
            <a:r>
              <a:rPr lang="de-DE" sz="2800" b="1" dirty="0" err="1"/>
              <a:t>then</a:t>
            </a:r>
            <a:r>
              <a:rPr lang="de-DE" sz="2800" b="1" dirty="0"/>
              <a:t> </a:t>
            </a:r>
            <a:r>
              <a:rPr lang="de-DE" sz="2800" b="1" dirty="0" err="1"/>
              <a:t>software</a:t>
            </a:r>
            <a:r>
              <a:rPr lang="de-DE" sz="2800" b="1" dirty="0"/>
              <a:t> </a:t>
            </a:r>
            <a:r>
              <a:rPr lang="de-DE" sz="2800" b="1" dirty="0" err="1"/>
              <a:t>developer</a:t>
            </a:r>
            <a:r>
              <a:rPr lang="de-DE" sz="2800" b="1" dirty="0"/>
              <a:t> in </a:t>
            </a:r>
            <a:r>
              <a:rPr lang="de-DE" sz="2800" b="1" dirty="0" smtClean="0"/>
              <a:t>Braunschweig</a:t>
            </a:r>
          </a:p>
          <a:p>
            <a:pPr marL="457200" indent="-457200">
              <a:buFontTx/>
              <a:buChar char="-"/>
            </a:pPr>
            <a:endParaRPr lang="de-DE" sz="2800" b="1" dirty="0" smtClean="0"/>
          </a:p>
          <a:p>
            <a:pPr marL="457200" indent="-457200">
              <a:buFontTx/>
              <a:buChar char="-"/>
            </a:pPr>
            <a:r>
              <a:rPr lang="de-DE" sz="2800" b="1" dirty="0" err="1" smtClean="0"/>
              <a:t>Since</a:t>
            </a:r>
            <a:r>
              <a:rPr lang="de-DE" sz="2800" b="1" dirty="0" smtClean="0"/>
              <a:t> 6 </a:t>
            </a:r>
            <a:r>
              <a:rPr lang="de-DE" sz="2800" b="1" dirty="0" err="1" smtClean="0"/>
              <a:t>years</a:t>
            </a:r>
            <a:endParaRPr lang="de-DE" sz="2800" b="1" dirty="0" smtClean="0"/>
          </a:p>
          <a:p>
            <a:pPr marL="457200" indent="-457200">
              <a:buFontTx/>
              <a:buChar char="-"/>
            </a:pPr>
            <a:endParaRPr lang="de-DE" sz="2800" b="1" dirty="0" smtClean="0"/>
          </a:p>
          <a:p>
            <a:pPr marL="457200" indent="-457200">
              <a:buFontTx/>
              <a:buChar char="-"/>
            </a:pPr>
            <a:r>
              <a:rPr lang="de-DE" sz="2800" b="1" dirty="0" smtClean="0"/>
              <a:t>First </a:t>
            </a:r>
            <a:r>
              <a:rPr lang="de-DE" sz="2800" b="1" dirty="0" err="1" smtClean="0"/>
              <a:t>version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these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lectures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winter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term</a:t>
            </a:r>
            <a:r>
              <a:rPr lang="de-DE" sz="2800" b="1" smtClean="0"/>
              <a:t> 2018</a:t>
            </a:r>
            <a:endParaRPr lang="de-DE" sz="2800" b="1" dirty="0"/>
          </a:p>
        </p:txBody>
      </p:sp>
      <p:pic>
        <p:nvPicPr>
          <p:cNvPr id="1026" name="Picture 2" descr="https://www.msg-david.de/images/msg-david/msg-david-og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55" y="3368675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80" y="196220"/>
            <a:ext cx="6126989" cy="119715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66" y="1393371"/>
            <a:ext cx="5153516" cy="277008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325" y="1460560"/>
            <a:ext cx="5577550" cy="35971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173" y="4776675"/>
            <a:ext cx="271500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888700" y="262949"/>
            <a:ext cx="4630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Who </a:t>
            </a:r>
            <a:r>
              <a:rPr lang="de-DE" sz="6000" b="1" dirty="0" err="1" smtClean="0">
                <a:solidFill>
                  <a:srgbClr val="C00000"/>
                </a:solidFill>
              </a:rPr>
              <a:t>are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you</a:t>
            </a:r>
            <a:r>
              <a:rPr lang="de-DE" sz="6000" b="1" dirty="0" smtClean="0">
                <a:solidFill>
                  <a:srgbClr val="C00000"/>
                </a:solidFill>
              </a:rPr>
              <a:t>?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74854" y="1653550"/>
            <a:ext cx="465819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Computer Science?</a:t>
            </a:r>
          </a:p>
          <a:p>
            <a:pPr algn="ctr"/>
            <a:endParaRPr lang="de-DE" sz="4400" b="1" dirty="0">
              <a:solidFill>
                <a:srgbClr val="00B050"/>
              </a:solidFill>
            </a:endParaRP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Dream</a:t>
            </a:r>
            <a:r>
              <a:rPr lang="de-DE" sz="4400" b="1" dirty="0" smtClean="0">
                <a:solidFill>
                  <a:srgbClr val="00B050"/>
                </a:solidFill>
              </a:rPr>
              <a:t> Job?</a:t>
            </a:r>
          </a:p>
          <a:p>
            <a:pPr algn="ctr"/>
            <a:endParaRPr lang="de-DE" sz="4400" b="1" dirty="0">
              <a:solidFill>
                <a:srgbClr val="00B05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English? German?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888700" y="262949"/>
            <a:ext cx="4630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Who </a:t>
            </a:r>
            <a:r>
              <a:rPr lang="de-DE" sz="6000" b="1" dirty="0" err="1" smtClean="0">
                <a:solidFill>
                  <a:srgbClr val="C00000"/>
                </a:solidFill>
              </a:rPr>
              <a:t>are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you</a:t>
            </a:r>
            <a:r>
              <a:rPr lang="de-DE" sz="6000" b="1" dirty="0" smtClean="0">
                <a:solidFill>
                  <a:srgbClr val="C00000"/>
                </a:solidFill>
              </a:rPr>
              <a:t>?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28967" y="1653550"/>
            <a:ext cx="594996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Java?</a:t>
            </a: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TDD?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Junit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Scrum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Actual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work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experience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888700" y="262949"/>
            <a:ext cx="4630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Who </a:t>
            </a:r>
            <a:r>
              <a:rPr lang="de-DE" sz="6000" b="1" dirty="0" err="1" smtClean="0">
                <a:solidFill>
                  <a:srgbClr val="C00000"/>
                </a:solidFill>
              </a:rPr>
              <a:t>are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you</a:t>
            </a:r>
            <a:r>
              <a:rPr lang="de-DE" sz="6000" b="1" dirty="0" smtClean="0">
                <a:solidFill>
                  <a:srgbClr val="C00000"/>
                </a:solidFill>
              </a:rPr>
              <a:t>?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06505" y="1278612"/>
            <a:ext cx="9194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Whishes</a:t>
            </a:r>
            <a:r>
              <a:rPr lang="de-DE" sz="4400" b="1" dirty="0" smtClean="0">
                <a:solidFill>
                  <a:srgbClr val="00B050"/>
                </a:solidFill>
              </a:rPr>
              <a:t> &amp; </a:t>
            </a:r>
            <a:r>
              <a:rPr lang="de-DE" sz="4400" b="1" dirty="0" err="1" smtClean="0">
                <a:solidFill>
                  <a:srgbClr val="00B050"/>
                </a:solidFill>
              </a:rPr>
              <a:t>suggestions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the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course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  <a:endParaRPr lang="de-DE" sz="44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90784" y="3063716"/>
            <a:ext cx="3226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/>
              <a:t>- Enter </a:t>
            </a:r>
            <a:r>
              <a:rPr lang="de-DE" sz="4400" b="1" dirty="0" err="1" smtClean="0"/>
              <a:t>here</a:t>
            </a:r>
            <a:r>
              <a:rPr lang="de-DE" sz="4400" b="1" dirty="0" smtClean="0"/>
              <a:t> -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41799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221950" y="4244399"/>
            <a:ext cx="196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Goals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294600"/>
            <a:ext cx="4321175" cy="31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60378" y="4244399"/>
            <a:ext cx="668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What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it‘s</a:t>
            </a:r>
            <a:r>
              <a:rPr lang="de-DE" sz="6000" b="1" dirty="0" smtClean="0">
                <a:solidFill>
                  <a:srgbClr val="C00000"/>
                </a:solidFill>
              </a:rPr>
              <a:t> NOT </a:t>
            </a:r>
            <a:r>
              <a:rPr lang="de-DE" sz="6000" b="1" dirty="0" err="1" smtClean="0">
                <a:solidFill>
                  <a:srgbClr val="C00000"/>
                </a:solidFill>
              </a:rPr>
              <a:t>about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85" y="2272067"/>
            <a:ext cx="2069735" cy="151230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313" y="2751908"/>
            <a:ext cx="3641246" cy="16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68" y="890910"/>
            <a:ext cx="2862126" cy="363122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876140" y="4244399"/>
            <a:ext cx="4655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Requirements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59</cp:revision>
  <dcterms:created xsi:type="dcterms:W3CDTF">2017-12-27T12:15:29Z</dcterms:created>
  <dcterms:modified xsi:type="dcterms:W3CDTF">2019-09-14T04:23:40Z</dcterms:modified>
</cp:coreProperties>
</file>