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398"/>
      </p:cViewPr>
      <p:guideLst>
        <p:guide orient="horz" pos="2115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7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1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18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08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3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97B5-8C69-41E8-80AB-B2B64B3912C3}" type="datetimeFigureOut">
              <a:rPr lang="de-DE" smtClean="0"/>
              <a:t>13.09.2019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E6D-E794-4FCA-8304-42C4318B51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0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-323529" y="2382955"/>
            <a:ext cx="9467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Chapter 2: </a:t>
            </a:r>
          </a:p>
          <a:p>
            <a:pPr algn="ctr"/>
            <a:r>
              <a:rPr lang="de-DE" sz="6000" b="1" dirty="0" smtClean="0">
                <a:solidFill>
                  <a:srgbClr val="C00000"/>
                </a:solidFill>
              </a:rPr>
              <a:t>Software Engineering 10.000ft </a:t>
            </a:r>
            <a:r>
              <a:rPr lang="de-DE" sz="6000" b="1" dirty="0" err="1" smtClean="0">
                <a:solidFill>
                  <a:srgbClr val="C00000"/>
                </a:solidFill>
              </a:rPr>
              <a:t>view</a:t>
            </a:r>
            <a:endParaRPr lang="de-DE" sz="6000" b="1" dirty="0">
              <a:solidFill>
                <a:srgbClr val="C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83" y="0"/>
            <a:ext cx="5565017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04151" y="1016506"/>
            <a:ext cx="482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Biological Approach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04151" y="3746500"/>
            <a:ext cx="4982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Software </a:t>
            </a:r>
            <a:r>
              <a:rPr lang="de-DE" sz="4400" b="1" dirty="0" err="1" smtClean="0">
                <a:solidFill>
                  <a:srgbClr val="00B050"/>
                </a:solidFill>
              </a:rPr>
              <a:t>is</a:t>
            </a:r>
            <a:r>
              <a:rPr lang="de-DE" sz="4400" b="1" dirty="0" smtClean="0">
                <a:solidFill>
                  <a:srgbClr val="00B050"/>
                </a:solidFill>
              </a:rPr>
              <a:t> </a:t>
            </a:r>
            <a:r>
              <a:rPr lang="de-DE" sz="4400" b="1" dirty="0" err="1" smtClean="0">
                <a:solidFill>
                  <a:srgbClr val="00B050"/>
                </a:solidFill>
              </a:rPr>
              <a:t>grown</a:t>
            </a:r>
            <a:r>
              <a:rPr lang="de-DE" sz="4400" b="1" dirty="0" smtClean="0">
                <a:solidFill>
                  <a:srgbClr val="00B050"/>
                </a:solidFill>
              </a:rPr>
              <a:t> …</a:t>
            </a:r>
            <a:endParaRPr lang="de-DE" sz="4400" b="1" dirty="0">
              <a:solidFill>
                <a:srgbClr val="00B05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83" y="0"/>
            <a:ext cx="5565017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755" y="1335633"/>
            <a:ext cx="7672178" cy="481329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07454" y="3742282"/>
            <a:ext cx="2871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00B050"/>
                </a:solidFill>
              </a:rPr>
              <a:t>… not </a:t>
            </a:r>
            <a:r>
              <a:rPr lang="de-DE" sz="4400" b="1" dirty="0" err="1" smtClean="0">
                <a:solidFill>
                  <a:srgbClr val="00B050"/>
                </a:solidFill>
              </a:rPr>
              <a:t>built</a:t>
            </a:r>
            <a:r>
              <a:rPr lang="de-DE" sz="4400" b="1" dirty="0" smtClean="0">
                <a:solidFill>
                  <a:srgbClr val="00B050"/>
                </a:solidFill>
              </a:rPr>
              <a:t>.</a:t>
            </a:r>
            <a:endParaRPr lang="de-DE" sz="4400" b="1" dirty="0">
              <a:solidFill>
                <a:srgbClr val="00B05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04151" y="1016506"/>
            <a:ext cx="482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Biological Approach</a:t>
            </a:r>
            <a:endParaRPr lang="de-DE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5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5" y="427649"/>
            <a:ext cx="1943100" cy="139186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645653" y="2579168"/>
            <a:ext cx="51896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Elements </a:t>
            </a:r>
            <a:r>
              <a:rPr lang="de-DE" sz="4400" b="1" dirty="0" err="1" smtClean="0">
                <a:solidFill>
                  <a:srgbClr val="C00000"/>
                </a:solidFill>
              </a:rPr>
              <a:t>of</a:t>
            </a:r>
            <a:endParaRPr lang="de-DE" sz="4400" b="1" dirty="0" smtClean="0">
              <a:solidFill>
                <a:srgbClr val="C00000"/>
              </a:solidFill>
            </a:endParaRPr>
          </a:p>
          <a:p>
            <a:pPr algn="ctr"/>
            <a:r>
              <a:rPr lang="de-DE" sz="4400" b="1" dirty="0" smtClean="0">
                <a:solidFill>
                  <a:srgbClr val="C00000"/>
                </a:solidFill>
              </a:rPr>
              <a:t>Software Engineering</a:t>
            </a:r>
            <a:endParaRPr lang="de-DE" sz="4400" b="1" dirty="0">
              <a:solidFill>
                <a:srgbClr val="C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18463" y="1691127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Code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43" y="452901"/>
            <a:ext cx="2394292" cy="146029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183587" y="1679325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Community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896" y="109873"/>
            <a:ext cx="2855961" cy="144803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042571" y="1514699"/>
            <a:ext cx="2240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Models </a:t>
            </a:r>
            <a:r>
              <a:rPr lang="de-DE" sz="2800" b="1" dirty="0" err="1" smtClean="0">
                <a:solidFill>
                  <a:srgbClr val="00B050"/>
                </a:solidFill>
              </a:rPr>
              <a:t>and</a:t>
            </a:r>
            <a:r>
              <a:rPr lang="de-DE" sz="2800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Best Practices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770291" y="4810494"/>
            <a:ext cx="947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Tools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809" y="4356852"/>
            <a:ext cx="1525221" cy="144926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345582" y="5102978"/>
            <a:ext cx="1632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err="1" smtClean="0">
                <a:solidFill>
                  <a:srgbClr val="00B050"/>
                </a:solidFill>
              </a:rPr>
              <a:t>Processes</a:t>
            </a:r>
            <a:endParaRPr lang="de-DE" sz="2800" b="1" dirty="0">
              <a:solidFill>
                <a:srgbClr val="00B050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416" y="4610100"/>
            <a:ext cx="3214727" cy="64350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47" y="3034643"/>
            <a:ext cx="1933575" cy="204966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880229" y="5102978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 smtClean="0">
                <a:solidFill>
                  <a:srgbClr val="00B050"/>
                </a:solidFill>
              </a:rPr>
              <a:t>Soft Skills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1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8" y="457200"/>
            <a:ext cx="8101012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8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55</cp:revision>
  <dcterms:created xsi:type="dcterms:W3CDTF">2017-12-27T12:15:29Z</dcterms:created>
  <dcterms:modified xsi:type="dcterms:W3CDTF">2019-09-12T22:30:47Z</dcterms:modified>
</cp:coreProperties>
</file>