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4" r:id="rId4"/>
    <p:sldId id="267" r:id="rId5"/>
    <p:sldId id="259" r:id="rId6"/>
    <p:sldId id="265" r:id="rId7"/>
    <p:sldId id="266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>
        <p:guide orient="horz" pos="2137"/>
        <p:guide pos="3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72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65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16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13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46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15.01.2018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59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15.01.2018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31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15.01.2018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18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15.01.2018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5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15.01.2018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08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15.01.2018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3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97B5-8C69-41E8-80AB-B2B64B3912C3}" type="datetimeFigureOut">
              <a:rPr lang="de-DE" smtClean="0"/>
              <a:t>15.01.2018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03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269474" y="482024"/>
            <a:ext cx="76530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Chapter 1: </a:t>
            </a:r>
            <a:r>
              <a:rPr lang="de-DE" sz="6000" b="1" dirty="0" err="1" smtClean="0">
                <a:solidFill>
                  <a:srgbClr val="C00000"/>
                </a:solidFill>
              </a:rPr>
              <a:t>Introduction</a:t>
            </a:r>
            <a:endParaRPr lang="de-DE" sz="6000" b="1" dirty="0">
              <a:solidFill>
                <a:srgbClr val="C0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609137" y="2669213"/>
            <a:ext cx="51896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00B050"/>
                </a:solidFill>
              </a:rPr>
              <a:t>Software Engineering</a:t>
            </a:r>
          </a:p>
          <a:p>
            <a:pPr algn="ctr"/>
            <a:r>
              <a:rPr lang="de-DE" sz="4400" b="1" dirty="0" err="1" smtClean="0">
                <a:solidFill>
                  <a:srgbClr val="00B050"/>
                </a:solidFill>
              </a:rPr>
              <a:t>SoSe</a:t>
            </a:r>
            <a:r>
              <a:rPr lang="de-DE" sz="4400" b="1" dirty="0" smtClean="0">
                <a:solidFill>
                  <a:srgbClr val="00B050"/>
                </a:solidFill>
              </a:rPr>
              <a:t> 2018</a:t>
            </a:r>
            <a:endParaRPr lang="de-DE" sz="4400" b="1" dirty="0">
              <a:solidFill>
                <a:srgbClr val="00B05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160" y="4733386"/>
            <a:ext cx="4593874" cy="89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4750090" y="5254593"/>
            <a:ext cx="29077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Material</a:t>
            </a:r>
            <a:endParaRPr lang="de-DE" sz="6000" b="1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69" y="562906"/>
            <a:ext cx="10478962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4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5134149" y="3070271"/>
            <a:ext cx="19143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Rules</a:t>
            </a:r>
            <a:endParaRPr lang="de-DE" sz="6000" b="1" dirty="0">
              <a:solidFill>
                <a:srgbClr val="C00000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386" y="1587290"/>
            <a:ext cx="2821127" cy="296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8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80" y="196220"/>
            <a:ext cx="6126989" cy="119715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746037" y="2130587"/>
            <a:ext cx="767626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b="1" dirty="0" err="1"/>
              <a:t>software</a:t>
            </a:r>
            <a:r>
              <a:rPr lang="de-DE" sz="2800" b="1" dirty="0"/>
              <a:t> </a:t>
            </a:r>
            <a:r>
              <a:rPr lang="de-DE" sz="2800" b="1" dirty="0" err="1"/>
              <a:t>craftsman</a:t>
            </a:r>
            <a:r>
              <a:rPr lang="de-DE" sz="2800" b="1" dirty="0"/>
              <a:t> </a:t>
            </a:r>
            <a:r>
              <a:rPr lang="de-DE" sz="2800" b="1" dirty="0" err="1"/>
              <a:t>with</a:t>
            </a:r>
            <a:r>
              <a:rPr lang="de-DE" sz="2800" b="1" dirty="0"/>
              <a:t> </a:t>
            </a:r>
            <a:r>
              <a:rPr lang="de-DE" sz="2800" b="1" dirty="0" err="1"/>
              <a:t>heart</a:t>
            </a:r>
            <a:r>
              <a:rPr lang="de-DE" sz="2800" b="1" dirty="0"/>
              <a:t> </a:t>
            </a:r>
            <a:r>
              <a:rPr lang="de-DE" sz="2800" b="1" dirty="0" err="1"/>
              <a:t>and</a:t>
            </a:r>
            <a:r>
              <a:rPr lang="de-DE" sz="2800" b="1" dirty="0"/>
              <a:t> </a:t>
            </a:r>
            <a:r>
              <a:rPr lang="de-DE" sz="2800" b="1" dirty="0" err="1" smtClean="0"/>
              <a:t>soul</a:t>
            </a:r>
            <a:endParaRPr lang="de-DE" sz="2800" b="1" dirty="0"/>
          </a:p>
          <a:p>
            <a:pPr marL="457200" indent="-457200">
              <a:buFontTx/>
              <a:buChar char="-"/>
            </a:pPr>
            <a:r>
              <a:rPr lang="de-DE" sz="2800" b="1" dirty="0" err="1"/>
              <a:t>computer</a:t>
            </a:r>
            <a:r>
              <a:rPr lang="de-DE" sz="2800" b="1" dirty="0"/>
              <a:t> </a:t>
            </a:r>
            <a:r>
              <a:rPr lang="de-DE" sz="2800" b="1" dirty="0" err="1"/>
              <a:t>science</a:t>
            </a:r>
            <a:r>
              <a:rPr lang="de-DE" sz="2800" b="1" dirty="0"/>
              <a:t> in </a:t>
            </a:r>
            <a:r>
              <a:rPr lang="de-DE" sz="2800" b="1" dirty="0" smtClean="0"/>
              <a:t>Magdeburg</a:t>
            </a:r>
            <a:endParaRPr lang="de-DE" sz="2800" b="1" dirty="0"/>
          </a:p>
          <a:p>
            <a:pPr marL="457200" indent="-457200">
              <a:buFontTx/>
              <a:buChar char="-"/>
            </a:pPr>
            <a:r>
              <a:rPr lang="de-DE" sz="2800" b="1" dirty="0"/>
              <a:t>1 </a:t>
            </a:r>
            <a:r>
              <a:rPr lang="de-DE" sz="2800" b="1" dirty="0" err="1"/>
              <a:t>year</a:t>
            </a:r>
            <a:r>
              <a:rPr lang="de-DE" sz="2800" b="1" dirty="0"/>
              <a:t> </a:t>
            </a:r>
            <a:r>
              <a:rPr lang="de-DE" sz="2800" b="1" dirty="0" smtClean="0"/>
              <a:t>VW</a:t>
            </a:r>
            <a:endParaRPr lang="de-DE" sz="2800" b="1" dirty="0"/>
          </a:p>
          <a:p>
            <a:pPr marL="457200" indent="-457200">
              <a:buFontTx/>
              <a:buChar char="-"/>
            </a:pPr>
            <a:r>
              <a:rPr lang="de-DE" sz="2800" b="1" dirty="0" err="1"/>
              <a:t>since</a:t>
            </a:r>
            <a:r>
              <a:rPr lang="de-DE" sz="2800" b="1" dirty="0"/>
              <a:t> </a:t>
            </a:r>
            <a:r>
              <a:rPr lang="de-DE" sz="2800" b="1" dirty="0" err="1"/>
              <a:t>then</a:t>
            </a:r>
            <a:r>
              <a:rPr lang="de-DE" sz="2800" b="1" dirty="0"/>
              <a:t> </a:t>
            </a:r>
            <a:r>
              <a:rPr lang="de-DE" sz="2800" b="1" dirty="0" err="1"/>
              <a:t>software</a:t>
            </a:r>
            <a:r>
              <a:rPr lang="de-DE" sz="2800" b="1" dirty="0"/>
              <a:t> </a:t>
            </a:r>
            <a:r>
              <a:rPr lang="de-DE" sz="2800" b="1" dirty="0" err="1"/>
              <a:t>developer</a:t>
            </a:r>
            <a:r>
              <a:rPr lang="de-DE" sz="2800" b="1" dirty="0"/>
              <a:t> in </a:t>
            </a:r>
            <a:r>
              <a:rPr lang="de-DE" sz="2800" b="1" dirty="0" smtClean="0"/>
              <a:t>Braunschweig</a:t>
            </a:r>
          </a:p>
          <a:p>
            <a:pPr marL="457200" indent="-457200">
              <a:buFontTx/>
              <a:buChar char="-"/>
            </a:pPr>
            <a:endParaRPr lang="de-DE" sz="2800" b="1" dirty="0" smtClean="0"/>
          </a:p>
          <a:p>
            <a:pPr marL="457200" indent="-457200">
              <a:buFontTx/>
              <a:buChar char="-"/>
            </a:pPr>
            <a:r>
              <a:rPr lang="de-DE" sz="2800" b="1" dirty="0" err="1" smtClean="0"/>
              <a:t>Since</a:t>
            </a:r>
            <a:r>
              <a:rPr lang="de-DE" sz="2800" b="1" dirty="0" smtClean="0"/>
              <a:t> 5 </a:t>
            </a:r>
            <a:r>
              <a:rPr lang="de-DE" sz="2800" b="1" dirty="0" err="1" smtClean="0"/>
              <a:t>years</a:t>
            </a:r>
            <a:endParaRPr lang="de-DE" sz="2800" b="1" dirty="0"/>
          </a:p>
        </p:txBody>
      </p:sp>
      <p:pic>
        <p:nvPicPr>
          <p:cNvPr id="1026" name="Picture 2" descr="https://www.msg-david.de/images/msg-david/msg-david-og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155" y="3368675"/>
            <a:ext cx="234315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23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80" y="196220"/>
            <a:ext cx="6126989" cy="119715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66" y="1393371"/>
            <a:ext cx="5153516" cy="277008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325" y="1460560"/>
            <a:ext cx="5577550" cy="359715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7173" y="4776675"/>
            <a:ext cx="2715004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6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3888700" y="262949"/>
            <a:ext cx="46304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Who </a:t>
            </a:r>
            <a:r>
              <a:rPr lang="de-DE" sz="6000" b="1" dirty="0" err="1" smtClean="0">
                <a:solidFill>
                  <a:srgbClr val="C00000"/>
                </a:solidFill>
              </a:rPr>
              <a:t>are</a:t>
            </a:r>
            <a:r>
              <a:rPr lang="de-DE" sz="6000" b="1" dirty="0" smtClean="0">
                <a:solidFill>
                  <a:srgbClr val="C00000"/>
                </a:solidFill>
              </a:rPr>
              <a:t> </a:t>
            </a:r>
            <a:r>
              <a:rPr lang="de-DE" sz="6000" b="1" dirty="0" err="1" smtClean="0">
                <a:solidFill>
                  <a:srgbClr val="C00000"/>
                </a:solidFill>
              </a:rPr>
              <a:t>you</a:t>
            </a:r>
            <a:r>
              <a:rPr lang="de-DE" sz="6000" b="1" dirty="0" smtClean="0">
                <a:solidFill>
                  <a:srgbClr val="C00000"/>
                </a:solidFill>
              </a:rPr>
              <a:t>?</a:t>
            </a:r>
            <a:endParaRPr lang="de-DE" sz="6000" b="1" dirty="0">
              <a:solidFill>
                <a:srgbClr val="C0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874854" y="1653550"/>
            <a:ext cx="465819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00B050"/>
                </a:solidFill>
              </a:rPr>
              <a:t>Computer Science?</a:t>
            </a:r>
          </a:p>
          <a:p>
            <a:pPr algn="ctr"/>
            <a:endParaRPr lang="de-DE" sz="4400" b="1" dirty="0">
              <a:solidFill>
                <a:srgbClr val="00B050"/>
              </a:solidFill>
            </a:endParaRPr>
          </a:p>
          <a:p>
            <a:pPr algn="ctr"/>
            <a:r>
              <a:rPr lang="de-DE" sz="4400" b="1" dirty="0" err="1" smtClean="0">
                <a:solidFill>
                  <a:srgbClr val="00B050"/>
                </a:solidFill>
              </a:rPr>
              <a:t>Dream</a:t>
            </a:r>
            <a:r>
              <a:rPr lang="de-DE" sz="4400" b="1" dirty="0" smtClean="0">
                <a:solidFill>
                  <a:srgbClr val="00B050"/>
                </a:solidFill>
              </a:rPr>
              <a:t> Job?</a:t>
            </a:r>
          </a:p>
          <a:p>
            <a:pPr algn="ctr"/>
            <a:endParaRPr lang="de-DE" sz="4400" b="1" dirty="0">
              <a:solidFill>
                <a:srgbClr val="00B050"/>
              </a:solidFill>
            </a:endParaRPr>
          </a:p>
          <a:p>
            <a:pPr algn="ctr"/>
            <a:r>
              <a:rPr lang="de-DE" sz="4400" b="1" dirty="0" smtClean="0">
                <a:solidFill>
                  <a:srgbClr val="00B050"/>
                </a:solidFill>
              </a:rPr>
              <a:t>English? German?</a:t>
            </a:r>
            <a:endParaRPr lang="de-DE" sz="4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48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3888700" y="262949"/>
            <a:ext cx="46304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Who </a:t>
            </a:r>
            <a:r>
              <a:rPr lang="de-DE" sz="6000" b="1" dirty="0" err="1" smtClean="0">
                <a:solidFill>
                  <a:srgbClr val="C00000"/>
                </a:solidFill>
              </a:rPr>
              <a:t>are</a:t>
            </a:r>
            <a:r>
              <a:rPr lang="de-DE" sz="6000" b="1" dirty="0" smtClean="0">
                <a:solidFill>
                  <a:srgbClr val="C00000"/>
                </a:solidFill>
              </a:rPr>
              <a:t> </a:t>
            </a:r>
            <a:r>
              <a:rPr lang="de-DE" sz="6000" b="1" dirty="0" err="1" smtClean="0">
                <a:solidFill>
                  <a:srgbClr val="C00000"/>
                </a:solidFill>
              </a:rPr>
              <a:t>you</a:t>
            </a:r>
            <a:r>
              <a:rPr lang="de-DE" sz="6000" b="1" dirty="0" smtClean="0">
                <a:solidFill>
                  <a:srgbClr val="C00000"/>
                </a:solidFill>
              </a:rPr>
              <a:t>?</a:t>
            </a:r>
            <a:endParaRPr lang="de-DE" sz="6000" b="1" dirty="0">
              <a:solidFill>
                <a:srgbClr val="C0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228967" y="1653550"/>
            <a:ext cx="594996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00B050"/>
                </a:solidFill>
              </a:rPr>
              <a:t>Java?</a:t>
            </a:r>
          </a:p>
          <a:p>
            <a:pPr algn="ctr"/>
            <a:r>
              <a:rPr lang="de-DE" sz="4400" b="1" dirty="0" smtClean="0">
                <a:solidFill>
                  <a:srgbClr val="00B050"/>
                </a:solidFill>
              </a:rPr>
              <a:t>TDD?</a:t>
            </a:r>
          </a:p>
          <a:p>
            <a:pPr algn="ctr"/>
            <a:r>
              <a:rPr lang="de-DE" sz="4400" b="1" dirty="0" err="1" smtClean="0">
                <a:solidFill>
                  <a:srgbClr val="00B050"/>
                </a:solidFill>
              </a:rPr>
              <a:t>Junit</a:t>
            </a:r>
            <a:r>
              <a:rPr lang="de-DE" sz="4400" b="1" dirty="0" smtClean="0">
                <a:solidFill>
                  <a:srgbClr val="00B050"/>
                </a:solidFill>
              </a:rPr>
              <a:t>?</a:t>
            </a:r>
          </a:p>
          <a:p>
            <a:pPr algn="ctr"/>
            <a:r>
              <a:rPr lang="de-DE" sz="4400" b="1" dirty="0" err="1" smtClean="0">
                <a:solidFill>
                  <a:srgbClr val="00B050"/>
                </a:solidFill>
              </a:rPr>
              <a:t>Scrum</a:t>
            </a:r>
            <a:r>
              <a:rPr lang="de-DE" sz="4400" b="1" dirty="0" smtClean="0">
                <a:solidFill>
                  <a:srgbClr val="00B050"/>
                </a:solidFill>
              </a:rPr>
              <a:t>?</a:t>
            </a:r>
          </a:p>
          <a:p>
            <a:pPr algn="ctr"/>
            <a:r>
              <a:rPr lang="de-DE" sz="4400" b="1" dirty="0" err="1" smtClean="0">
                <a:solidFill>
                  <a:srgbClr val="00B050"/>
                </a:solidFill>
              </a:rPr>
              <a:t>Actual</a:t>
            </a:r>
            <a:r>
              <a:rPr lang="de-DE" sz="4400" b="1" dirty="0" smtClean="0">
                <a:solidFill>
                  <a:srgbClr val="00B050"/>
                </a:solidFill>
              </a:rPr>
              <a:t> </a:t>
            </a:r>
            <a:r>
              <a:rPr lang="de-DE" sz="4400" b="1" dirty="0" err="1" smtClean="0">
                <a:solidFill>
                  <a:srgbClr val="00B050"/>
                </a:solidFill>
              </a:rPr>
              <a:t>work</a:t>
            </a:r>
            <a:r>
              <a:rPr lang="de-DE" sz="4400" b="1" dirty="0" smtClean="0">
                <a:solidFill>
                  <a:srgbClr val="00B050"/>
                </a:solidFill>
              </a:rPr>
              <a:t> </a:t>
            </a:r>
            <a:r>
              <a:rPr lang="de-DE" sz="4400" b="1" dirty="0" err="1" smtClean="0">
                <a:solidFill>
                  <a:srgbClr val="00B050"/>
                </a:solidFill>
              </a:rPr>
              <a:t>experience</a:t>
            </a:r>
            <a:r>
              <a:rPr lang="de-DE" sz="4400" b="1" dirty="0" smtClean="0">
                <a:solidFill>
                  <a:srgbClr val="00B050"/>
                </a:solidFill>
              </a:rPr>
              <a:t>?</a:t>
            </a:r>
            <a:endParaRPr lang="de-DE" sz="4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29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3888700" y="262949"/>
            <a:ext cx="46304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Who </a:t>
            </a:r>
            <a:r>
              <a:rPr lang="de-DE" sz="6000" b="1" dirty="0" err="1" smtClean="0">
                <a:solidFill>
                  <a:srgbClr val="C00000"/>
                </a:solidFill>
              </a:rPr>
              <a:t>are</a:t>
            </a:r>
            <a:r>
              <a:rPr lang="de-DE" sz="6000" b="1" dirty="0" smtClean="0">
                <a:solidFill>
                  <a:srgbClr val="C00000"/>
                </a:solidFill>
              </a:rPr>
              <a:t> </a:t>
            </a:r>
            <a:r>
              <a:rPr lang="de-DE" sz="6000" b="1" dirty="0" err="1" smtClean="0">
                <a:solidFill>
                  <a:srgbClr val="C00000"/>
                </a:solidFill>
              </a:rPr>
              <a:t>you</a:t>
            </a:r>
            <a:r>
              <a:rPr lang="de-DE" sz="6000" b="1" dirty="0" smtClean="0">
                <a:solidFill>
                  <a:srgbClr val="C00000"/>
                </a:solidFill>
              </a:rPr>
              <a:t>?</a:t>
            </a:r>
            <a:endParaRPr lang="de-DE" sz="6000" b="1" dirty="0">
              <a:solidFill>
                <a:srgbClr val="C0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606505" y="1278612"/>
            <a:ext cx="9194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00B050"/>
                </a:solidFill>
              </a:rPr>
              <a:t>Whishes</a:t>
            </a:r>
            <a:r>
              <a:rPr lang="de-DE" sz="4400" b="1" dirty="0" smtClean="0">
                <a:solidFill>
                  <a:srgbClr val="00B050"/>
                </a:solidFill>
              </a:rPr>
              <a:t> &amp; </a:t>
            </a:r>
            <a:r>
              <a:rPr lang="de-DE" sz="4400" b="1" dirty="0" err="1" smtClean="0">
                <a:solidFill>
                  <a:srgbClr val="00B050"/>
                </a:solidFill>
              </a:rPr>
              <a:t>suggestions</a:t>
            </a:r>
            <a:r>
              <a:rPr lang="de-DE" sz="4400" b="1" dirty="0" smtClean="0">
                <a:solidFill>
                  <a:srgbClr val="00B050"/>
                </a:solidFill>
              </a:rPr>
              <a:t> </a:t>
            </a:r>
            <a:r>
              <a:rPr lang="de-DE" sz="4400" b="1" dirty="0" err="1" smtClean="0">
                <a:solidFill>
                  <a:srgbClr val="00B050"/>
                </a:solidFill>
              </a:rPr>
              <a:t>for</a:t>
            </a:r>
            <a:r>
              <a:rPr lang="de-DE" sz="4400" b="1" dirty="0" smtClean="0">
                <a:solidFill>
                  <a:srgbClr val="00B050"/>
                </a:solidFill>
              </a:rPr>
              <a:t> </a:t>
            </a:r>
            <a:r>
              <a:rPr lang="de-DE" sz="4400" b="1" dirty="0" err="1" smtClean="0">
                <a:solidFill>
                  <a:srgbClr val="00B050"/>
                </a:solidFill>
              </a:rPr>
              <a:t>the</a:t>
            </a:r>
            <a:r>
              <a:rPr lang="de-DE" sz="4400" b="1" dirty="0" smtClean="0">
                <a:solidFill>
                  <a:srgbClr val="00B050"/>
                </a:solidFill>
              </a:rPr>
              <a:t> </a:t>
            </a:r>
            <a:r>
              <a:rPr lang="de-DE" sz="4400" b="1" dirty="0" err="1" smtClean="0">
                <a:solidFill>
                  <a:srgbClr val="00B050"/>
                </a:solidFill>
              </a:rPr>
              <a:t>course</a:t>
            </a:r>
            <a:r>
              <a:rPr lang="de-DE" sz="4400" b="1" dirty="0" smtClean="0">
                <a:solidFill>
                  <a:srgbClr val="00B050"/>
                </a:solidFill>
              </a:rPr>
              <a:t>?</a:t>
            </a:r>
            <a:endParaRPr lang="de-DE" sz="4400" b="1" dirty="0">
              <a:solidFill>
                <a:srgbClr val="00B05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590784" y="3063716"/>
            <a:ext cx="32263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/>
              <a:t>- Enter </a:t>
            </a:r>
            <a:r>
              <a:rPr lang="de-DE" sz="4400" b="1" dirty="0" err="1" smtClean="0"/>
              <a:t>here</a:t>
            </a:r>
            <a:r>
              <a:rPr lang="de-DE" sz="4400" b="1" dirty="0" smtClean="0"/>
              <a:t> -</a:t>
            </a:r>
            <a:endParaRPr lang="de-DE" sz="4400" b="1" dirty="0"/>
          </a:p>
        </p:txBody>
      </p:sp>
    </p:spTree>
    <p:extLst>
      <p:ext uri="{BB962C8B-B14F-4D97-AF65-F5344CB8AC3E}">
        <p14:creationId xmlns:p14="http://schemas.microsoft.com/office/powerpoint/2010/main" val="417997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5221950" y="4244399"/>
            <a:ext cx="1963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Goals</a:t>
            </a:r>
            <a:endParaRPr lang="de-DE" sz="6000" b="1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0" y="1294600"/>
            <a:ext cx="4321175" cy="315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7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2860378" y="4244399"/>
            <a:ext cx="66871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err="1" smtClean="0">
                <a:solidFill>
                  <a:srgbClr val="C00000"/>
                </a:solidFill>
              </a:rPr>
              <a:t>What</a:t>
            </a:r>
            <a:r>
              <a:rPr lang="de-DE" sz="6000" b="1" dirty="0" smtClean="0">
                <a:solidFill>
                  <a:srgbClr val="C00000"/>
                </a:solidFill>
              </a:rPr>
              <a:t> </a:t>
            </a:r>
            <a:r>
              <a:rPr lang="de-DE" sz="6000" b="1" dirty="0" err="1" smtClean="0">
                <a:solidFill>
                  <a:srgbClr val="C00000"/>
                </a:solidFill>
              </a:rPr>
              <a:t>it‘s</a:t>
            </a:r>
            <a:r>
              <a:rPr lang="de-DE" sz="6000" b="1" dirty="0" smtClean="0">
                <a:solidFill>
                  <a:srgbClr val="C00000"/>
                </a:solidFill>
              </a:rPr>
              <a:t> NOT </a:t>
            </a:r>
            <a:r>
              <a:rPr lang="de-DE" sz="6000" b="1" dirty="0" err="1" smtClean="0">
                <a:solidFill>
                  <a:srgbClr val="C00000"/>
                </a:solidFill>
              </a:rPr>
              <a:t>about</a:t>
            </a:r>
            <a:endParaRPr lang="de-DE" sz="6000" b="1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585" y="2272067"/>
            <a:ext cx="2069735" cy="151230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313" y="2751908"/>
            <a:ext cx="3641246" cy="163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5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868" y="890910"/>
            <a:ext cx="2862126" cy="363122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876140" y="4244399"/>
            <a:ext cx="46556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err="1" smtClean="0">
                <a:solidFill>
                  <a:srgbClr val="C00000"/>
                </a:solidFill>
              </a:rPr>
              <a:t>Requirements</a:t>
            </a:r>
            <a:endParaRPr lang="de-DE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54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Breitbild</PresentationFormat>
  <Paragraphs>29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54</cp:revision>
  <dcterms:created xsi:type="dcterms:W3CDTF">2017-12-27T12:15:29Z</dcterms:created>
  <dcterms:modified xsi:type="dcterms:W3CDTF">2018-01-15T14:41:25Z</dcterms:modified>
</cp:coreProperties>
</file>