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0:53.312"/>
    </inkml:context>
    <inkml:brush xml:id="br0">
      <inkml:brushProperty name="width" value="0.15875" units="cm"/>
      <inkml:brushProperty name="height" value="0.15875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2CE632EE-3EE1-474F-A72B-1EF02FCA7761}" emma:medium="tactile" emma:mode="ink">
          <msink:context xmlns:msink="http://schemas.microsoft.com/ink/2010/main" type="inkDrawing" rotatedBoundingBox="12654,9787 13147,15228 12769,15263 12276,9822" semanticType="callout" shapeName="Other">
            <msink:sourceLink direction="with" ref="{86BF3190-3C0A-4D18-833D-4F1155DD01E3}"/>
            <msink:sourceLink direction="with" ref="{3D98A06A-7E82-43B5-91F4-01B62C88FB67}"/>
          </msink:context>
        </emma:interpretation>
      </emma:emma>
    </inkml:annotationXML>
    <inkml:trace contextRef="#ctx0" brushRef="#br0">393 5450 0,'23'-46'47,"-23"22"-31,23 24-1,-23-23-15,0 0 0,23 0 16,-23-23-16,23 0 16,0 23-16,0-23 15,-23-1-15,24 24 16,-1-23-16,0 23 15,-23-23-15,23 23 16,-23-23-16,23 22 16,-23-22-16,0 23 15,0-23-15,0 0 16,0-23-16,0 22 16,0-22-16,0 23 0,0 0 15,0 0-15,0-1 16,0 1-1,0 0-15,0 0 0,0-23 16,0 22-16,0 1 16,-23 0-16,0 0 15,0 0-15,0-24 16,-24 24-16,24-46 16,-23 23-16,23-1 15,-23 1-15,23 0 16,0 23-16,0-1 15,-1 24-15,24-23 16,0-23-16,0 23 16,0-1-16,0-22 0,0 0 15,0 23-15,24-24 16,-1 1-16,-23 23 16,23-23-16,0-1 15,-23 1-15,23 23 16,-23-23-16,0 23 15,0-1-15,0-22 16,-23 23-16,23 0 16,-23 0-16,23-1 15,-23-22-15,23 23 16,0 0-16,-23-24 16,23 24-16,0-23 0,0 23 15,0 0 1,0-1-16,0 1 15,-24 0-15,24 23 0,0 0 16,-23 0-16,23 0 16,0 0-16,0 0 15,0-1-15,-23 1 16,23-23-16,0 23 16,0-23-16,0 0 15,0 23-15,0-24 16,0 24-16,-23-23 15,23 23-15,0-23 16,0 23-16,-23-23 16,23 23-16,0-47 15,0 24-15,0-23 0,0 0 16,0 22-16,0 1 16,-23-23-16,23 23 15,-23 0-15,23-1 16,-23 1-16,0 0 15,0 0-15,0-23 16,-1 22-16,1 24 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09.720"/>
    </inkml:context>
    <inkml:brush xml:id="br0">
      <inkml:brushProperty name="width" value="0.15875" units="cm"/>
      <inkml:brushProperty name="height" value="0.15875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C4CB2D4E-2DB5-4A2C-83DA-F7C7542B7650}" emma:medium="tactile" emma:mode="ink">
          <msink:context xmlns:msink="http://schemas.microsoft.com/ink/2010/main" type="inkDrawing" rotatedBoundingBox="10871,15637 12513,15344 12523,15401 10882,15695" shapeName="Other">
            <msink:destinationLink direction="with" ref="{B00FDEB8-E479-4DE0-8075-B2C12937366B}"/>
          </msink:context>
        </emma:interpretation>
      </emma:emma>
    </inkml:annotationXML>
    <inkml:trace contextRef="#ctx0" brushRef="#br0">70 323 0,'-70'-23'62,"94"23"-15,22 0-31,-23 0-16,46 0 0,-23-23 15,0 23 1,24-23-16,-1 0 0,0 23 15,1-23-15,-1 23 16,0 0-16,0-23 16,-22 23-16,-24 0 15,23-23-15,0 0 16,0 23-16,0-23 16,-23 23-16,24-24 15,-1 24-15,23 0 16,-23-23-16,0 23 15,1 0-15,-1 0 16,0 0-16,-23 0 16,23 0-16,0 0 15,1-23-15,-1 23 0,-23-23 16,-23 0-16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7.752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162 0 0,'-115'23'16,"92"0"-1,23 0 1,0 0-16,0 0 16,-24 1-16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7.96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8.07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0 323 0,'70'-138'31,"-47"92"-31,23-1 0,-23 1 16,23 23-16,-23 0 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8.141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0 115 0,'116'-69'15,"-24"23"1,-69 46-16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8.24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9.132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601 167 0,'-23'-92'31,"23"68"-31,-23 1 16,23 0-16,-23 23 15,0 0 1,0 0-16,-24 23 16,24 24-16,-23-1 15,0 23-15,0 23 16,0-22-16,-24-1 15,24 0-15,23 0 16,-23 1-16,23-24 16,0 0-16,23 0 15,0 0-15,0 1 16,0-1-16,46-23 16,-23 23-16,23-23 15,0 23-15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9.267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139 0 0,'-46'93'0,"0"-47"16,22 0-16,1-23 16,23 0-1,23-23 1,1 0-16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9.418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69 0 0,'-69'92'31,"69"-115"0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9.723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352 0 0,'-92'93'15,"69"-47"1,0 23-16,-24-23 16,1 1-16,23-1 15,0 0-15,0 0 16,0-23-16,0 0 15,23 0-15,0 0 16,23 1-16,0-1 16,0-23-16,0 23 15,23-23-15,-23 0 16,24 0-16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9.903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46 0 0,'-46'115'31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05.724"/>
    </inkml:context>
    <inkml:brush xml:id="br0">
      <inkml:brushProperty name="width" value="0.15875" units="cm"/>
      <inkml:brushProperty name="height" value="0.15875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5A45093C-534E-4357-84D4-7F57AEF9291A}" emma:medium="tactile" emma:mode="ink">
          <msink:context xmlns:msink="http://schemas.microsoft.com/ink/2010/main" type="inkDrawing" rotatedBoundingBox="13854,15032 13869,15032 13869,15047 13854,15047" shapeName="Other"/>
        </emma:interpretation>
      </emma:emma>
    </inkml:annotationXML>
    <inkml:trace contextRef="#ctx0" brushRef="#br0">-785 1547 0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0.640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1247 626 0,'-23'-92'16,"0"68"-16,-23 1 16,0 0-16,0 0 15,-1 23-15,1-23 16,0 0-16,0 0 15,23-23-15,-23 23 16,23 0-16,-1-1 16,-22 24-16,23-23 15,-23 23-15,0-23 16,0 23-16,-1-23 16,1 23-16,23-23 0,0-23 15,0 23-15,23 0 16,-23-23-16,0 22 15,0 24 1,0 0 0,0 0-1,-1 24-15,-22-1 16,23 0-16,-23 23 16,23 0-16,-23 0 15,0-23-15,22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0.93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0,'92'92'16,"-68"-46"-16,22 23 15,0-22-15,0-1 16,-23 0-16,23 0 15,1-23-15,-24 0 16,0 0-16,-23 24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1.433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1293 462 0,'-93'-92'15,"47"45"-15,-23 1 16,0 0-16,23 23 16,-47-23-16,47 23 15,-23-24-15,-1 24 16,1 0-16,23 0 15,0 23-15,-23-23 16,22 23-16,1 0 16,0 0-16,0 0 15,23 0-15,-23 23 16,22-23-16,1 0 16,0 0-16,0 23 0,0-23 15,0 23-15,23 0 16,-23-23-16,0 47 15,23-24-15,-23 23 16,23 0-16,0 23 16,0-22-16,23 22 15,0-23-15,23 0 16,0 23-16,24-22 16,-47-1-16,23 0 15,0 0-15,-23-23 16,0 23-16,-23-22 15,0-1-15,0 23 0,0-23 16,0 0-16,-23 0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1.69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0,'138'46'15,"-92"-23"1,24 23-16,-24-23 15,23 23-15,0-23 16,1 0-16,-1 1 16,-23-1-16,-46 0 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1.97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22 143 0,'-23'-93'16,"23"70"-1,23 23-15,0-23 16,0 23-16,1 0 15,22 23-15,-23 0 16,23 24-16,-23-1 16,0 23-16,0 0 15,0 1-15,0-1 16,1 23-16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2.27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0,'69'116'16,"-46"-70"0,47-23-16,-24 23 15,0 0-15,0 1 16,-23-24-16,24 23 15,-1 0-15,0-23 0,-23 0 16,23 0-16,-23 0 16,0 1-16,0 22 15,-23-23-15,0 23 16,0 23-16,-23 1 16,23-1-16,-23 0 15,23 0-15,0-22 16,0-24-16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2.567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1293 993 0,'-138'-139'0,"69"70"15,-24-23-15,1-1 16,23 1-16,-24 0 16,24 22-16,0 1 15,22 23-15,-22-23 16,0 45-16,23-22 16,0 23-16,-1 0 15,24 0-15,-23 23 16,23-23-16,0 23 0,0 0 15,0 0 1,-23 0-16,22 23 0,1 0 16,0-23-16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3.13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0,'116'23'0,"22"0"15,1 1-15,-1-24 16,1 23-16,-24 0 16,1 0-16,-24 23 15,-23 0-15,1-23 16,-24 23-16,-23-22 15,0-1-15,0 0 0,-23 0 16,0 0 0,0 0-1,0 23-15,0-23 16,0 0-16,23 24 16,23-24-16,-23 23 15,0 0-15,1-23 16,-1 0-16,-23 0 15,0 0-15,0 0 16,0 1-16,-47-1 16,24 0-16,0 0 15,-23-23-15,0 23 16,0-23-16,23 0 16,-24 0-16,24 0 15,-23-23-15,23 0 0,23 0 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3.340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162 0 0,'-116'70'31,"93"-24"-31,0-23 16,23 23-16,0 0 16,0 0-16,46 1 15,0-1-15,0 0 16,1-23-16,22 0 15,-23 0-15,0 0 0,0-23 16,-22 0-16,-1 0 16,0 0-16,0-23 15,-23 0-15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3.700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628 66 0,'-115'-23'32,"115"0"-17,-23 23 63,0 0-62,-24-23-16,1 23 16,0 0-16,0 23 15,-23 0-15,22 0 16,1 23-16,0-23 16,23 24-16,0-1 15,23-23-15,-23 0 16,23 23-16,0 0 15,0 0-15,23 1 0,0-1 16,23-23-16,0 0 16,1 0-16,-24-23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06.647"/>
    </inkml:context>
    <inkml:brush xml:id="br0">
      <inkml:brushProperty name="width" value="0.15875" units="cm"/>
      <inkml:brushProperty name="height" value="0.15875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B00FDEB8-E479-4DE0-8075-B2C12937366B}" emma:medium="tactile" emma:mode="ink">
          <msink:context xmlns:msink="http://schemas.microsoft.com/ink/2010/main" type="inkDrawing" rotatedBoundingBox="11683,16025 12976,15676 13008,15796 11716,16144" semanticType="callout" shapeName="Other">
            <msink:sourceLink direction="with" ref="{C4CB2D4E-2DB5-4A2C-83DA-F7C7542B7650}"/>
          </msink:context>
        </emma:interpretation>
      </emma:emma>
    </inkml:annotationXML>
    <inkml:trace contextRef="#ctx0" brushRef="#br0">-1662 2193 0,'-116'70'15,"70"-47"1,-23 0-16,46 0 15,-23 0-15,-1 0 16,1-23-16,23 23 16,0-23-16,-23 23 15,23 0-15,0-23 16,-24 23-16,24-23 16,-23 24-16,23-24 0,-23 0 15,0 0-15,23 0 16,-24 23-16,1-23 15,0 23-15,23-23 16,-23 23-16,23-23 16,0 0-16,-24 0 15,24 0-15,0 23 16,0-23-16,0 0 16,0 0-16,0 0 15,0 0-15,0-23 16,0 0-16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3.87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4.12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0,'69'115'31,"-23"-69"-31,23-22 16,-22 22-16,-1-23 15,-23 0-15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4.472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0,'23'0'62,"70"46"-62,-1 1 16,0-1-16,24 0 16,-24-23-16,24 23 15,-24 0-15,0-23 16,-22 24-16,22 22 15,-46-23-15,0 0 0,1-23 16,-24 24-16,23-24 16,-23 0-16,0 0 15,0-23-15,0 0 16,-23-23-16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4.870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0,'139'115'31,"-70"-115"-31,0 0 16,24 23-16,-24-23 15,0 23-15,-23-23 16,1 24-16,-24-1 16,0 0-16,-23 0 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5.110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0,'69'115'16,"-46"-92"-1,23 23-15,-23-23 16,24 0-16,-24 1 16,0-24-16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5.38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0,'185'0'15,"-93"0"1,1 0-16,-1 23 0,23-23 16,1 23-16,22-23 15,-91 0-15,-24 0 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5.96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69 0,'115'-69'63,"-115"92"-63,23 0 0,0 0 15,0 1 1,1-1-16,-1-23 0,-23 23 16,23-23-1,-23 23 1,-23-23 0,23 23-16,-23 0 15,-1 0-15,24 23 16,-23-23-16,23 24 15,-23-24-15,23 0 16,0 23-16,23-23 16,0 0-16,47-23 15,-24 23-15,0 0 16,23-23-16,-22 23 16,-1 24-16,0-24 15,-23-23-15,23 23 16,-23-23-16,23 23 15,-22-23-15,22 0 16,0 23-16,0-23 16,0 23-16,0 0 15,1 23-15,-1-23 16,23 0-16,-23 24 16,24-24-16,-1 23 15,0 0-15,0 0 16,-22 24-16,-1-24 15,-23 0-15,0 0 0,23-23 16,-23-23-16,23 0 16,-23 0-16,24 0 15,-24 0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6.136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0 115 0,'92'-92'31,"-92"69"-31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6.50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115 93 0,'-115'-93'15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6.59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0 161 0,'23'-115'32,"1"92"-32,-1 0 15,0 23-15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19.659"/>
    </inkml:context>
    <inkml:brush xml:id="br0">
      <inkml:brushProperty name="width" value="0.15875" units="cm"/>
      <inkml:brushProperty name="height" value="0.15875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9EF880E6-6FD3-47BC-A553-197F8D2B2C01}" emma:medium="tactile" emma:mode="ink">
          <msink:context xmlns:msink="http://schemas.microsoft.com/ink/2010/main" type="writingRegion" rotatedBoundingBox="12481,6431 15588,2030 16507,2679 13400,7080"/>
        </emma:interpretation>
      </emma:emma>
    </inkml:annotationXML>
    <inkml:traceGroup>
      <inkml:annotationXML>
        <emma:emma xmlns:emma="http://www.w3.org/2003/04/emma" version="1.0">
          <emma:interpretation id="{B78AEC0F-73E6-4553-A82A-418625B927E4}" emma:medium="tactile" emma:mode="ink">
            <msink:context xmlns:msink="http://schemas.microsoft.com/ink/2010/main" type="paragraph" rotatedBoundingBox="12481,6431 15588,2030 16507,2679 13400,70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F24F5C-A5B0-4051-B442-D918E212F244}" emma:medium="tactile" emma:mode="ink">
              <msink:context xmlns:msink="http://schemas.microsoft.com/ink/2010/main" type="line" rotatedBoundingBox="12481,6431 15588,2030 16507,2679 13400,7080"/>
            </emma:interpretation>
          </emma:emma>
        </inkml:annotationXML>
        <inkml:traceGroup>
          <inkml:annotationXML>
            <emma:emma xmlns:emma="http://www.w3.org/2003/04/emma" version="1.0">
              <emma:interpretation id="{92A3ABDC-4EAB-41EE-853A-3251650AEE43}" emma:medium="tactile" emma:mode="ink">
                <msink:context xmlns:msink="http://schemas.microsoft.com/ink/2010/main" type="inkWord" rotatedBoundingBox="12556,6484 13369,5334 14158,5891 13346,7042"/>
              </emma:interpretation>
            </emma:emma>
          </inkml:annotationXML>
          <inkml:trace contextRef="#ctx0" brushRef="#br0">854-1709 0,'0'-115'15,"0"69"-15,0 0 16,0-1-16,0 1 16,23 0-16,-23 0 15,23-23-15,-23-1 16,23 1-16,-23-23 15,0 22-15,0-22 16,0 0-16,0-1 16,0 24-16,0 0 15,-23 23-15,23-24 0,0 24 16,-23 23 0,23-23-16,0 0 0,0-24 15,0 24-15,0 0 16,0-23-16,0 46 15</inkml:trace>
        </inkml:traceGroup>
        <inkml:traceGroup>
          <inkml:annotationXML>
            <emma:emma xmlns:emma="http://www.w3.org/2003/04/emma" version="1.0">
              <emma:interpretation id="{29C85A17-933A-48D0-8D43-ADA7CABC844F}" emma:medium="tactile" emma:mode="ink">
                <msink:context xmlns:msink="http://schemas.microsoft.com/ink/2010/main" type="inkWord" rotatedBoundingBox="13919,4394 15588,2030 16507,2679 14838,5042"/>
              </emma:interpretation>
            </emma:emma>
          </inkml:annotationXML>
          <inkml:trace contextRef="#ctx0" brushRef="#br0" timeOffset="1813.7743">3556-6396 0,'-93'92'31,"70"-46"-31,0-22 16,0 22-16,23-23 16,-23 23-16,0 0 15,0 0-15,0 24 16,0-24-16,0 23 16,0-23-16,-1 24 0,-22-1 15,0 46 1,46-69-16,-23 1 15,0-1-15,23 0 16,0 0-16,0-23 16,0 23-16,0-22 15,0 22-15,23-23 16,-23 23-16,23-23 16,-23 23-16,0 0 15,0 1-15,0-1 16,-23 0-16,0 23 0,23-23 15,-46 1 1,23-1-16,-24 0 0,24 0 16,-23 0-16,0-23 15,0 24-15,0-1 16,-24-23-16,-22 23 16,23 0-16,-1 0 15,1 1-15,23-24 16,0 23-16,23-23 15,0 0-15,0 0 16,23 0-16,0 0 16,-24 0-16,24 1 15,0 22-15,-23-23 0,23 23 16</inkml:trace>
          <inkml:trace contextRef="#ctx0" brushRef="#br0" timeOffset="420.7153">1755-4641 0,'46'-93'16,"-23"70"-16,-23-23 16,23 23-16,-23 0 15,23 0-15,-23 0 16,23 0-16,0 0 15,0 0-15,-23-24 16,24 24-16,-1-23 16,0 23-16,0-23 15,0 23-15</inkml:trace>
          <inkml:trace contextRef="#ctx0" brushRef="#br0" timeOffset="532.2122">2378-5703 0</inkml:trace>
          <inkml:trace contextRef="#ctx0" brushRef="#br0" timeOffset="591.5863">2632-5957 0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6.75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0,'93'24'16,"-70"114"-16,0-46 15,23-22-15,0 22 0,0-23 16,1-22-16,-1 22 16,-23-23-16,0 0 15,0 0-15,-23 1 16,0-1-16,0 0 16,0-23-16,-23-23 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7.036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0,'162'115'16,"-70"-92"-1,-22 23-15,22 1 16,0 22-16,-22-23 16,22 23-16,-46 1 15,24-24-15,-24 0 16,-23 0-16,23-23 16,-23 0-1,0-23-15,-23-23 16,23 0-16,-23-23 15,0 23-15,0 0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7.28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393 116 0,'-162'-93'31,"116"93"-31,-23-23 16,-1 23-16,47 0 15,0 0-15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7.450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0 139 0,'69'-93'32,"-46"70"-32,0 0 0,0 23 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7.870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0,'69'115'16,"-46"-45"-16,23-1 0,0 0 15,24 23-15,-1-22 16,0 22-16,24-23 15,-1 24-15,0-24 16,1 0-16,-24 1 16,0-1-16,-23-23 15,-22 23-15,-1 1 16,-23-24-16,-23 0 16,-1 23-16,-22-23 15,23 1-15,-23-1 16,23 0-16,0-23 0,23 23 15,0 23-15,0-22 16,0 22-16,0 0 16,23 0-16,0 1 15,-23-24-15,23 0 16,0-23-16,0 23 16,0 1-16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7.983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0,'46'93'16,"-23"-47"0,-23-23-16,23 0 0,-23 23 15,23-23 1,0 1-16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8.110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0,'47'139'16,"-24"-93"-1,0-23-15,0 0 16,0 0-16,0 1 16,0-24-16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8.42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43 0 0,'-46'116'47,"46"-93"-47,23 23 16,0-23-16,0 23 15,-23-23-15,23 0 16,0 0-16,0 1 15,1-1-15,-24 0 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8.612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34 0 0,'-23'115'31,"23"-92"-31,0 0 16,0 0-16,23 0 15,0-23-15,0 0 16,0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8.903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439 415 0,'-115'-46'0,"68"46"15,1-23-15,23 0 16,-23 0-16,23-23 16,23 22-16,-23-22 15,0 0-15,0 0 16,23 0-16,-47 23 15,24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15.653"/>
    </inkml:context>
    <inkml:brush xml:id="br0">
      <inkml:brushProperty name="width" value="0.15875" units="cm"/>
      <inkml:brushProperty name="height" value="0.15875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52DD8110-3C89-4592-B3D3-1B601DDEC5D1}" emma:medium="tactile" emma:mode="ink">
          <msink:context xmlns:msink="http://schemas.microsoft.com/ink/2010/main" type="writingRegion" rotatedBoundingBox="11495,2746 15980,13741 13959,14565 9474,3571"/>
        </emma:interpretation>
      </emma:emma>
    </inkml:annotationXML>
    <inkml:traceGroup>
      <inkml:annotationXML>
        <emma:emma xmlns:emma="http://www.w3.org/2003/04/emma" version="1.0">
          <emma:interpretation id="{E429A91A-05A3-4EC0-B4A5-5D46E7B5E5FB}" emma:medium="tactile" emma:mode="ink">
            <msink:context xmlns:msink="http://schemas.microsoft.com/ink/2010/main" type="paragraph" rotatedBoundingBox="11495,2746 15980,13741 13959,14565 9474,35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ADBB28-50C3-4201-99DC-FE37273B9240}" emma:medium="tactile" emma:mode="ink">
              <msink:context xmlns:msink="http://schemas.microsoft.com/ink/2010/main" type="line" rotatedBoundingBox="11495,2746 15980,13741 13959,14565 9474,3571"/>
            </emma:interpretation>
          </emma:emma>
        </inkml:annotationXML>
        <inkml:traceGroup>
          <inkml:annotationXML>
            <emma:emma xmlns:emma="http://www.w3.org/2003/04/emma" version="1.0">
              <emma:interpretation id="{3D98A06A-7E82-43B5-91F4-01B62C88FB67}" emma:medium="tactile" emma:mode="ink">
                <msink:context xmlns:msink="http://schemas.microsoft.com/ink/2010/main" type="inkWord" rotatedBoundingBox="10645,3094 13101,9116 12187,9488 9731,3466">
                  <msink:destinationLink direction="with" ref="{A4293A55-0802-4761-B7BB-41F35B8EC3D9}"/>
                  <msink:destinationLink direction="with" ref="{2CE632EE-3EE1-474F-A72B-1EF02FCA7761}"/>
                </msink:context>
              </emma:interpretation>
            </emma:emma>
          </inkml:annotationXML>
          <inkml:trace contextRef="#ctx0" brushRef="#br0">-2425-2425 0,'-46'-115'31,"46"92"-16,-23 0-15,0 0 16,0 0-16,23-1 16,-24 1-16,1-23 15,0 23-15,0-23 16,0 23-16,0 0 16,0-23-16,0 22 15,0 1-15,0-23 16,0 23-16,-1 0 0,1 0 15,0-23 1,0 23-16,0 0 0,0-24 16,0 24-16,-23-23 15,23 0-15,0 23 16,-24-23-16,24-1 16,0 1-16,0 23 15,-23-23-15,23 0 16,0 23-16,-23-23 15,22-1-15,1 24 16,-23-23-16,0 0 16,23 23-16,-23-23 0,23-1 15,-24 1 1,24 0-16,0 0 0,-23 0 16,23 0-16,0-1 15,0 1-15,0 0 16,23 0-16,-23 0 15,0-1-15,23 1 16,0-23-16,-24 23 16,24 0-16,0-1 15,0 24-15,-23-23 16,23 0-16,-23 23 16,23 0-16,0-23 15,-23 23-15,23-1 16,0-22-16,0 0 15,0 23-15,0-23 0,0 23 16,0 0 0,0-24-16,-23 24 0,23 0 15,0 0-15,0 0 16,0 0-16,-23 0 16,23 0-16,0 0 15,-23 0-15,23 0 16,0-1-16,0 1 15,0 0-15,-23 0 16,0 0 0,23 0-16,-23 0 15,23-23-15,0 23 16,-23 0-16,23-1 0,0-22 16,-24 23-16,24 0 15,0-23-15,0 23 16,0 0-16,0 0 15,0-24-15,0 24 16,0 0-16,0 0 16,0-23-16,0 23 15,0 0-15,0 0 16,0-23-16,24 22 16,-24 1-16,0 0 15,0 0-15,0 0 16,23-23-16,-23 23 15,0 0-15,0 0 16,23 0-16,-23-24 0,0 24 16,0 0-16,0 0 15,0 0-15,0-23 16,23 23-16,-23-23 16,0 22-16,0-22 15,23 23-15,-23 0 16,0-23-16,0 23 15,0 0-15,0-23 16,0 22-16,0 1 16,0-23-16,0 23 15,0-23-15,-23 23 16,23 0-16,0 0 0,0 0 16,-23-1-1,23 1-15,0 0 16,0-23-16,-23 23 15,23 0-15,0 0 16,0 0-16,0 0 16,0 0-16,0-1 15,0 1 1,0 0-16,-23 0 16,23 0-1,0 0-15,0 0 16,0 0-1</inkml:trace>
          <inkml:trace contextRef="#ctx0" brushRef="#br0" timeOffset="-2383.8159">-1732-1570 0,'-116'-116'31,"70"93"-16,23 0-15,0 0 16,-23 23-16,23-23 16,0 23-16,-1-23 15,1 23-15,0-23 0,0 0 16,23 0-16,-23-1 16,0 1-16,0 0 15,0 0-15,23 0 16</inkml:trace>
        </inkml:traceGroup>
        <inkml:traceGroup>
          <inkml:annotationXML>
            <emma:emma xmlns:emma="http://www.w3.org/2003/04/emma" version="1.0">
              <emma:interpretation id="{86BF3190-3C0A-4D18-833D-4F1155DD01E3}" emma:medium="tactile" emma:mode="ink">
                <msink:context xmlns:msink="http://schemas.microsoft.com/ink/2010/main" type="inkWord" rotatedBoundingBox="14434,9950 15980,13741 13959,14565 12412,10775">
                  <msink:destinationLink direction="with" ref="{89A87CBA-4140-4717-9C8A-057BCD468EA7}"/>
                  <msink:destinationLink direction="with" ref="{2CE632EE-3EE1-474F-A72B-1EF02FCA7761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-11188.0086">46 0 0,'-23'115'31,"0"-92"-31,23 1 0,0 22 15,0-23-15,0 23 16,0 0-16,0 0 16,0 1-16,23-1 15,-23 0-15,0 0 16,0 23-16,23-22 16,-23-1-16,23-23 15,0 23-15,0-23 16,0 23-16,0-23 15,23 0-15,-23 1 16,1 22-16,-1-23 16,0 0-16,-23 0 15,23 23-15,-23-23 0,0 0 16</inkml:trace>
          <inkml:trace contextRef="#ctx0" brushRef="#br0" timeOffset="-3935.1813">-1524-277 0,'23'115'31,"-23"-92"-31,23 24 16,0-1-16,-23 0 15,23 0-15,-23-23 16,23 23-16,0 1 15,0-24-15,0 23 16,0 0-16,0 23 0,24-46 16,-24 24-16,0-1 15,0 0-15,0 0 16,0 0-16,-23 0 16,23 1-16,-23-24 15,23 0-15,-23 23 16,0-23-1,23 0-15,-23 0 16,0 23-16,23-22 16,-23 22-16,0 0 15,24 0-15,-24 0 16,0-23-16</inkml:trace>
          <inkml:trace contextRef="#ctx0" brushRef="#br0" timeOffset="-3390.3706">-1155 1778 0,'-23'92'31,"23"-69"-31,0 0 15,0 24-15,0-24 16,0 23-16,0-23 16,0 23-16,0 0 15,0 1-15,-23 22 16,23-23-16,0 0 0,0 0 16,0 1-1,0-1-15,0 0 0,0 0 16,0-23-16,23 23 15,0 1-15,0-1 16,-23 0-16,23 0 16,0 0-16,-23 24 15,23-24-15,-23 0 16,23 0-16,1 0 16,-1 0-16,-23 1 15,23-1-15,0-23 16</inkml:trace>
          <inkml:trace contextRef="#ctx0" brushRef="#br0" timeOffset="-10003.1501">-624 3279 0,'0'92'32,"-23"-46"-17,23-23-15,0 24 0,0-24 16,0 23-16,0 0 16,0-23-16,0 23 15,0 1-15,0-1 16,0-23-16</inkml:trace>
          <inkml:trace contextRef="#ctx0" brushRef="#br0" timeOffset="-10624.7548">-70 2748 0,'23'115'32,"-23"-69"-32,0 1 15,0-24-15,23 23 16,1 0-16,-1 0 16,-23 0-16,23 1 0,0-1 15,0-23 1,0 23-16,-23-23 0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9.113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48 0 0,'-46'115'31,"46"-92"-15,0 23-16,46-23 16,0 0-16,23 1 15,24-1-15,-24-23 16,0 23-16,1-23 15,-24 23-15,0-23 16,0 0-16,-23 0 16,-23 23-1,-23-46 1,0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9.25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0 139 0,'138'-70'32,"-92"47"-32,1 0 15,22 0-15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9.45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0 231 0,'93'-46'15,"-47"0"1,-23 22-16,0 1 16,23 0-16,-23-23 15,-23 23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29.602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0,'69'0'47,"-69"23"-31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30.112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0 185 0,'116'-46'16,"-70"23"-16,-23 23 0,23 0 16,-23-23-16,23 0 15,1 23-15,-1-23 16,-23-1-16,0 1 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30.300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69 0 0,'-69'139'16,"69"-70"-16,0-23 0,0-23 15,0 23 1,23-22-16,0-24 16,0 0-16,1 0 15,-1 0-15,23 0 16,-23-24-16,23 24 15,0-23-15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30.64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15 508 0,'-46'-92'62,"92"46"-62,1-23 16,-1 22-16,-23 1 16,0 0-16,0 23 15,0 0-15,0 0 0,-23 0 16,23 0 0,0 23-1,0-23-15,1-1 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30.80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0 184 0,'116'-69'16,"-93"46"-1,0 0-15,0 0 0,-23 0 16,0 0-16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31.05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0 369 0,'116'-115'31,"-70"92"-15,0-24-16,-23 1 15,24 0-15,-24 23 16,0-23-16,0 23 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31.717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900 809 0,'-23'-93'16,"23"24"-16,23-23 15,0-1-15,24 1 0,-1 0 16,0-1-16,0 47 16,0 0-16,-23 23 15,24 0-15,-24 0 16,-23-1-16,23 24 15,-23 24 17,23-1-32,-23 23 15,0-23-15,0 23 16,0-23-16,0 0 16,0-46 30,0 0-30,-23 0-16,0 0 0,-24 0 16,1 0-16,0 0 15,-23 23-15,0 0 16,-1 0-16,1 46 16,-23 0-16,-1 0 15,-22 0-15,22 24 16,1-24-16,23 0 15,0 0-15,22 0 16,1-23-16,0 1 16,0-1-16,23-23 0,23 23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22.950"/>
    </inkml:context>
    <inkml:brush xml:id="br0">
      <inkml:brushProperty name="width" value="0.15875" units="cm"/>
      <inkml:brushProperty name="height" value="0.15875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C2B70FFF-0492-426A-BCF4-2748BB0C37F9}" emma:medium="tactile" emma:mode="ink">
          <msink:context xmlns:msink="http://schemas.microsoft.com/ink/2010/main" type="writingRegion" rotatedBoundingBox="19810,8303 9012,7286 9457,2567 20255,3583"/>
        </emma:interpretation>
      </emma:emma>
    </inkml:annotationXML>
    <inkml:traceGroup>
      <inkml:annotationXML>
        <emma:emma xmlns:emma="http://www.w3.org/2003/04/emma" version="1.0">
          <emma:interpretation id="{A603D177-6DDD-4209-AC89-2CF8A8F218A8}" emma:medium="tactile" emma:mode="ink">
            <msink:context xmlns:msink="http://schemas.microsoft.com/ink/2010/main" type="paragraph" rotatedBoundingBox="19810,8303 9012,7286 9235,4917 20034,59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0F6328-F098-4A95-858A-BCA6DA0FE787}" emma:medium="tactile" emma:mode="ink">
              <msink:context xmlns:msink="http://schemas.microsoft.com/ink/2010/main" type="line" rotatedBoundingBox="19810,8303 9012,7286 9235,4917 20034,5934"/>
            </emma:interpretation>
          </emma:emma>
        </inkml:annotationXML>
        <inkml:traceGroup>
          <inkml:annotationXML>
            <emma:emma xmlns:emma="http://www.w3.org/2003/04/emma" version="1.0">
              <emma:interpretation id="{A562A6F9-25B5-421F-8779-8E20925477B1}" emma:medium="tactile" emma:mode="ink">
                <msink:context xmlns:msink="http://schemas.microsoft.com/ink/2010/main" type="inkWord" rotatedBoundingBox="19844,7944 17618,7734 17772,6096 19999,6305">
                  <msink:destinationLink direction="with" ref="{8A330349-1E2D-4494-83C0-B2F709820637}"/>
                  <msink:destinationLink direction="with" ref="{BE420F61-F14F-4904-9AEF-540D00DDEB2A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0 358 0,'115'-69'47,"-91"69"-31,22-23-16,-23 0 15,23 0-15,0-1 0,23 1 16,-22-23-16,22 23 16,0 0-16,70 0 31,-1-23-31,-68 46 15,-24 0-15,23 0 16,-23 0-16,-23 0 16,23 0-16,-22 0 15,22 23-15,-23-23 16,0 23-16,0-23 16,0 23-16,0-23 15,23 0-15,-23 23 16,24-23-16,-24 23 0,0 0 15,23 0 1,-23 0-16,0 1 0,0-24 16,23 23-16,-22-23 15,22 0-15,0 23 16,0-23-16,0 23 16,-23 0-16,0 0 15,1 0-15,-1 0 16,0 0-16,0-23 15,23 23-15,-23-23 16,0 0-16,23 0 16,1 0-16,-1 0 15,-23 0-15</inkml:trace>
          <inkml:trace contextRef="#ctx0" brushRef="#br0" timeOffset="862.9192">139-450 0,'92'-139'16,"-69"116"-16,0 0 16,0-23-16,23 23 15,-23-23-15,1 23 16,22 0-16,-23-24 16,23 24-16,-23 0 15,23 0-15,-23 0 16,24 0-16,-24 0 15,23 23-15,-23-23 16,23 0-16,0 23 16,-23-23-16,0 23 15,1 0-15,-1 0 16,0 0 0,0 0-1,0-24-15,0 24 16,0-23-16,23 0 15,-23 0-15,0 0 16,-23 0 0</inkml:trace>
        </inkml:traceGroup>
        <inkml:traceGroup>
          <inkml:annotationXML>
            <emma:emma xmlns:emma="http://www.w3.org/2003/04/emma" version="1.0">
              <emma:interpretation id="{3383ABEB-3B7E-4D3B-9B30-4FBF2457F9D9}" emma:medium="tactile" emma:mode="ink">
                <msink:context xmlns:msink="http://schemas.microsoft.com/ink/2010/main" type="inkWord" rotatedBoundingBox="16764,7784 15463,7661 15608,6120 16909,6243">
                  <msink:destinationLink direction="with" ref="{8A330349-1E2D-4494-83C0-B2F709820637}"/>
                  <msink:destinationLink direction="with" ref="{BE420F61-F14F-4904-9AEF-540D00DDEB2A}"/>
                  <msink:destinationLink direction="with" ref="{9B3E4401-B16A-43F1-AFDD-39CBB25DE8B9}"/>
                </msink:context>
              </emma:interpretation>
            </emma:emma>
          </inkml:annotationXML>
          <inkml:trace contextRef="#ctx0" brushRef="#br0" timeOffset="1561.3922">-808-81 0,'-139'116'16,"93"-70"-16,0 0 15,23-23-15,-23 0 16,23 0-16,23 1 16,-24-1-16,24 0 15,-23 0-15,23 0 16,0 0 0,23-23-16,1 23 15,-24 0 1</inkml:trace>
          <inkml:trace contextRef="#ctx0" brushRef="#br0" timeOffset="2213.1936">-2055-773 0,'92'-93'16,"-69"70"-1,0 0-15,1 0 16,-1 0-16,0 0 16,0 0-16,23 0 15,0 0-15,0-1 16,-23 24-16,24-23 16,-1 0-16,0 23 15,0-23-15,0 23 16,1-23-16,-1 23 15,0-23-15</inkml:trace>
        </inkml:traceGroup>
        <inkml:traceGroup>
          <inkml:annotationXML>
            <emma:emma xmlns:emma="http://www.w3.org/2003/04/emma" version="1.0">
              <emma:interpretation id="{86A792A5-5C0F-4CF1-9B3A-EEEC028E40B7}" emma:medium="tactile" emma:mode="ink">
                <msink:context xmlns:msink="http://schemas.microsoft.com/ink/2010/main" type="inkWord" rotatedBoundingBox="10821,7456 9012,7286 9236,4918 11044,508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575.6259">-7158 35 0,'-116'0'63,"70"-23"-48,23 23-15,0 0 0,0 0 16,0 0-16,0 0 16,0 0-16,0 0 15,23-23 1,-24 0-16,24-1 16,-23-22-16,0 23 15,0-23-15,23 0 16,-23 23-16,0 0 0,0-24 15,-23 24-15,23 0 16,0-23-16,-1 23 16,1-23-16,0 0 15,0 23-15,0-24 16,0 24-16,-23 0 16,23 0-16,-23 23 15,-1 0-15,1 0 16,0 0-16,0 0 15,23 0-15,-23 0 16,22 0-16,1 0 16,0 0-16,0-23 15,0 0 1,0 0-16,0 0 0,0 0 16,0 23-16,0 0 15,0 0-15,23-23 16,-24 23-16</inkml:trace>
          <inkml:trace contextRef="#ctx0" brushRef="#br0" timeOffset="3473.2918">-6673-1235 0,'-116'-93'47,"93"70"-31,-23 0-16,23 23 0,-46-23 15,22 23 1,1 0-16,-23 0 0,23-23 16,-23 23-16,22 0 15,-22 0-15,0 0 16,0-23-16,-1 23 16,1 0-16,0-23 15,-1 23-15,1-23 16,0 23-16,23-23 15,0 0-15,-1 0 16,1-24-16,0 24 16,0-23-16,23 0 15,0 0-15,0-24 0,-1 1 16,1 0-16,23 0 16,-23 22-16,23-22 15,0 23-15,-23 0 16,23 0-16,-23-1 15,23 1-15,-23 0 16,23 23-16</inkml:trace>
        </inkml:traceGroup>
      </inkml:traceGroup>
    </inkml:traceGroup>
    <inkml:traceGroup>
      <inkml:annotationXML>
        <emma:emma xmlns:emma="http://www.w3.org/2003/04/emma" version="1.0">
          <emma:interpretation id="{7570B86F-EFAF-4DCF-AC87-CA4334E68074}" emma:medium="tactile" emma:mode="ink">
            <msink:context xmlns:msink="http://schemas.microsoft.com/ink/2010/main" type="paragraph" rotatedBoundingBox="17181,5072 11506,5591 11337,3740 17012,322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0EB2EFE-F2BD-479D-B477-242989CBCADF}" emma:medium="tactile" emma:mode="ink">
              <msink:context xmlns:msink="http://schemas.microsoft.com/ink/2010/main" type="line" rotatedBoundingBox="17181,5072 11506,5591 11337,3740 17012,3221"/>
            </emma:interpretation>
          </emma:emma>
        </inkml:annotationXML>
        <inkml:traceGroup>
          <inkml:annotationXML>
            <emma:emma xmlns:emma="http://www.w3.org/2003/04/emma" version="1.0">
              <emma:interpretation id="{03B2865F-2771-4AF7-BE7B-869F7699305C}" emma:medium="tactile" emma:mode="ink">
                <msink:context xmlns:msink="http://schemas.microsoft.com/ink/2010/main" type="inkWord" rotatedBoundingBox="17181,5072 15829,5196 15665,3400 17017,3276"/>
              </emma:interpretation>
              <emma:one-of disjunction-type="recognition" id="oneOf2">
                <emma:interpretation id="interp2" emma:lang="" emma:confidence="0">
                  <emma:literal>j</emma:literal>
                </emma:interpretation>
                <emma:interpretation id="interp3" emma:lang="" emma:confidence="0">
                  <emma:literal>e</emma:literal>
                </emma:interpretation>
                <emma:interpretation id="interp4" emma:lang="" emma:confidence="0">
                  <emma:literal>~</emma:literal>
                </emma:interpretation>
                <emma:interpretation id="interp5" emma:lang="" emma:confidence="0">
                  <emma:literal>t</emma:literal>
                </emma:interpretation>
                <emma:interpretation id="interp6" emma:lang="" emma:confidence="0">
                  <emma:literal>;</emma:literal>
                </emma:interpretation>
              </emma:one-of>
            </emma:emma>
          </inkml:annotationXML>
          <inkml:trace contextRef="#ctx0" brushRef="#br0" timeOffset="8101.0971">-1524-2205 0,'0'-92'16,"0"45"-1,0 24-15,23-23 0,0 23 16,0 0 0,23 0-16,-22 0 0,22 0 15,0 0-15,0 0 16,-23-1-16,46 1 15,-22 0-15,-24 0 16,23 0-16,-23 0 16,0 0-16,0 0 15,0 0-15,-23 0 16,0 0-16,23-1 16,-23-22-16,0 0 15,23 23-15,-23-23 16,24 0-16,-1 23 0,-23-1 15,23 1-15</inkml:trace>
          <inkml:trace contextRef="#ctx0" brushRef="#br0" timeOffset="6893.1133">-1917-3590 0,'70'-93'15,"-70"47"1,23 23-16,0-23 16,0 23-16,0-47 15,0 47 1,23 0-16,-23 0 15,1 23-15,-1-23 16,23 23-16,-23 0 16,0 0-16,0 0 15,23-23-15,-23 23 16,0 0-16,24 0 0,-24 0 16,23 0-16,0 0 15,23 0-15,1 0 16,-24 0-16,23 0 15,0-23-15,-22 23 16,-1-23-16,0 23 16,23-23-16,-23 23 15,1-23-15,-24 23 16</inkml:trace>
        </inkml:traceGroup>
        <inkml:traceGroup>
          <inkml:annotationXML>
            <emma:emma xmlns:emma="http://www.w3.org/2003/04/emma" version="1.0">
              <emma:interpretation id="{C5D10212-ABD5-4C41-A40B-B506C95AB29C}" emma:medium="tactile" emma:mode="ink">
                <msink:context xmlns:msink="http://schemas.microsoft.com/ink/2010/main" type="inkWord" rotatedBoundingBox="12263,5032 11461,5106 11337,3739 12138,3666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5760.5424">-6281-3637 0,'93'116'31,"-70"-70"-31,23-23 16,-23 0-16,23 0 16,-23 23-16,0-22 15,0-1-15,1 23 16,-1-23-16,0 23 15,0 0-15,-23 0 16,23 1-16,-23-1 16,23 0-16,-23 0 15,0 23-15,23-45 16,0 22-16,0 0 16,0-23-16,0 23 0,1-23 15,22 47 1,-23-47-1,0 23-15,23-23 0,-23 0 16,0 0-16,23 0 16,-22 0-16,22 0 15,0-23-15,-46 23 16</inkml:trace>
        </inkml:traceGroup>
      </inkml:traceGroup>
    </inkml:traceGroup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31.896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462 0 0,'-69'138'15,"23"-69"-15,-24 24 16,1-24-16,23 23 16,0-22-16,-1-1 15,1-23-15,23 0 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32.158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0 185 0,'139'-116'16,"-116"116"0,23-23-16,0 23 15,-23 0-15,23-23 16,0 0-16,-22 23 15,-1 0-15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32.53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0 831 0,'23'-92'15,"0"23"-15,-23 0 16,24-1-16,-1 1 15,0-23-15,0-1 16,0 1-16,-23 23 16,23 22-16,-23 1 0,0 23 31,0 46-15,0 0-1,0 0-15,0 1 16,23-1-16,0-23 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32.75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0 207 0,'69'-92'31,"-22"46"-15,-1 0-16,-23 23 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33.150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300 0 0,'-69'116'16,"23"-47"0,0 0-16,0-22 15,22-1-15,-22 0 16,46 0-16,0-23 16,-23 0-16,23 0 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33.636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116 0 0,'-93'23'15,"70"0"1,46-23 15,1 24-15,-1-24-16,0 0 15,0 0-15,0 23 0,23-23 16,-23 0 0,23 23-16,-23-23 0,1 0 15,-1 23-15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33.951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392 0 0,'0'115'15,"23"-92"1,-23 1-16,23-24 16,-23 23-1,-46-23 16,23 0-31,-23 23 0,0 0 16,-24 0-16,24 0 16,-23 0-16,23 0 15,23 0-15,0 0 16,23 0 0,46-23-1,-23 0 1,23 0-16,0-23 15,24 0-15,-24 0 16,-23 0-16,23 0 16,0 0-16,0-23 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34.258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92 0 0,'115'0'31,"-91"0"-31,-1 0 16,-23 23-16,0 0 15,-23 23 1,-1 23-16,-45 1 0,23-1 15,0 0-15,23-23 16,0 0-16,23-22 16,0-1-16,0 0 15,46-23 1,-23 0-16,23 0 16,0-23-16,0 0 15,-22 23-15,-1-24 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34.401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115 0 0,'-23'115'15,"0"-69"1,23 0-16,0 24 16,-23-24-16,23 23 15,-23 0-15,0-22 16,23-24-16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41.082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23 346 0,'-23'-92'47,"23"69"-47,0-23 0,0 22 15,0 1-15,0-23 16,0 23-16,23 0 16,-23 0-16,23 23 15,-23-23-15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17.861"/>
    </inkml:context>
    <inkml:brush xml:id="br0">
      <inkml:brushProperty name="width" value="0.15875" units="cm"/>
      <inkml:brushProperty name="height" value="0.15875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F9B069BE-EC1C-44AC-AD53-931C87EA48FC}" emma:medium="tactile" emma:mode="ink">
          <msink:context xmlns:msink="http://schemas.microsoft.com/ink/2010/main" type="writingRegion" rotatedBoundingBox="8359,7366 11753,7366 11753,8982 8359,8982"/>
        </emma:interpretation>
      </emma:emma>
    </inkml:annotationXML>
    <inkml:traceGroup>
      <inkml:annotationXML>
        <emma:emma xmlns:emma="http://www.w3.org/2003/04/emma" version="1.0">
          <emma:interpretation id="{11AEB250-622D-4ED9-8B93-C182B7DDC907}" emma:medium="tactile" emma:mode="ink">
            <msink:context xmlns:msink="http://schemas.microsoft.com/ink/2010/main" type="paragraph" rotatedBoundingBox="8359,7366 11753,7366 11753,8982 8359,89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094195-1C3E-41DF-A257-42B92B4933B2}" emma:medium="tactile" emma:mode="ink">
              <msink:context xmlns:msink="http://schemas.microsoft.com/ink/2010/main" type="line" rotatedBoundingBox="8359,7366 11753,7366 11753,8982 8359,8982"/>
            </emma:interpretation>
          </emma:emma>
        </inkml:annotationXML>
        <inkml:traceGroup>
          <inkml:annotationXML>
            <emma:emma xmlns:emma="http://www.w3.org/2003/04/emma" version="1.0">
              <emma:interpretation id="{0EE57293-35CC-4C92-8DC7-C0FAAE2C1CC7}" emma:medium="tactile" emma:mode="ink">
                <msink:context xmlns:msink="http://schemas.microsoft.com/ink/2010/main" type="inkWord" rotatedBoundingBox="8359,7366 11753,7366 11753,8982 8359,8982">
                  <msink:destinationLink direction="with" ref="{FD826D20-8F9D-4E9C-A09B-934A86491A7A}"/>
                </msink:context>
              </emma:interpretation>
            </emma:emma>
          </inkml:annotationXML>
          <inkml:trace contextRef="#ctx0" brushRef="#br0">-6350-3348 0,'138'0'31,"-115"0"-31,23 0 16,-23 0-16,24 0 16,-1 0-16,0-23 15,23 23-15,-23 0 16,1 0-16,-1 0 16,0 0-16,0 23 15,-23-23-15,23 0 16,1 23-16,-1-23 15,-23 23-15,23 0 16,-23 0-16,23 0 0,-23 0 16,1 0-16,22 0 15,-23 1-15,0 22 16,23-46-16,-23 23 16,23 0-16,-23-23 15,24 23-15,-1-23 16,0 0-16,0 23 15,0-23-15,1 23 16,-1 0-16,-23 0 16,23-23-16,0 23 0,-23-23 15,0 24 1,24-24-16,-1 0 0,-23 23 16,23-23-16,0 23 15,0-23-15,-23 23 16,24-23-16,-1 23 15,0-23-15,0 23 16,0-23-16,1 0 16,-1 23-16,0-23 15,0 23-15,0 0 16,-23 0-16,24 24 16</inkml:trace>
          <inkml:trace contextRef="#ctx0" brushRef="#br0" timeOffset="230.6513">-3580-2194 0,'47'116'31,"-24"-93"-31,0 0 16,0 0-16,0 0 15,0 0-15,23 0 16,-23 0-16,24 0 15,-1 24-15,-23-24 16,23 0-16,0-23 16,0 23-16,-23-23 15,24 0-15,-1 23 0,-23-23 16</inkml:trace>
        </inkml:traceGroup>
      </inkml:traceGroup>
    </inkml:traceGroup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41.388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0 162 0,'116'-93'32,"-70"70"-32,-23 23 15,0-23-15,23 23 16,-23 0-16,0-23 15,0 23-15,1 0 16,-48 23 0,24 0-1,-46 23-15,23-23 16,0 24-16,23-1 16,-23-23-16,23 0 15,0 0-15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41.486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41.82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0,'115'46'47,"-69"-23"-31,-23-23-1,24 23-15,-24-23 0,23 0 16,0 23-16,-23-23 16,23 0-16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42.09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5 0,'138'0'47,"-91"0"-31,22 0-16,23 0 15,-46 0-15,1 46 16,-1-23-16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42.252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462 0 0,'-115'46'47,"69"-23"-32,-1-23-15,1 23 16,0-23-16,0 0 16,0 0-16,-1 0 15,24 0-15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42.32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42.476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369 0 0,'-115'69'16,"46"-46"0,46 0-16,-24-23 15,1 23-15,0 1 16,23-24-16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43.083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346 347 0,'-115'0'16,"92"0"-16,0-23 15,-23 23-15,23-23 16,-24-24-16,24 1 16,0 0-16,0-46 15,23 69-15,0-24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43.24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439 0 0,'-115'46'16,"68"1"0,24-24-16,-23 0 15,23 23-15,-23-23 16,0 0-16,0 0 16,-1-23-16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43.487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0 162 0,'93'-69'16,"-24"46"-16,23 0 15,-23 0 1,24-1-16,-24 24 0,-46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3.23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0 231 0,'47'-93'31,"-24"70"-15,0 0-16,23 0 15,-23 0-15,0 0 16,23 23-16,-46-23 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43.736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23 0,'115'-23'16,"-92"23"0,47 0-16,-24 23 15,23-23-15,-23 0 16,24 0-16,-24-23 16,-23 23-16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43.91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650 0 0,'-92'46'15,"23"0"-15,-24 0 0,24 24 16,0-1-16,0 0 16,22 23-16,1 1 15,0-1-15,23-23 16,0 1-16,23-47 15,23-23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45.00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161 0 0,'-69'92'32,"69"-69"-32,0 0 15,0 0 1,0 0-16,23-23 16,0 0-16,0 0 15,0 0-15,24 0 16,-24 0-16,-23 24 31,0-1-31,-23 23 0,0 0 16,-1 0-16,1 23 15,0-22-15,-23 22 16,23-23-16,0 23 16,-23 24-16,46-70 15,0 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3.460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4.322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55 0,'138'-46'15,"-92"46"-15,24 0 16,-24 0-16,-23 23 16,23 0-16,-46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0:54.954"/>
    </inkml:context>
    <inkml:brush xml:id="br0">
      <inkml:brushProperty name="width" value="0.15875" units="cm"/>
      <inkml:brushProperty name="height" value="0.15875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FD826D20-8F9D-4E9C-A09B-934A86491A7A}" emma:medium="tactile" emma:mode="ink">
          <msink:context xmlns:msink="http://schemas.microsoft.com/ink/2010/main" type="inkDrawing" rotatedBoundingBox="8643,6759 12187,8495 11879,9124 8335,7389" semanticType="callout" shapeName="Other">
            <msink:sourceLink direction="with" ref="{0EE57293-35CC-4C92-8DC7-C0FAAE2C1CC7}"/>
          </msink:context>
        </emma:interpretation>
      </emma:emma>
    </inkml:annotationXML>
    <inkml:trace contextRef="#ctx0" brushRef="#br0">0 208 0,'116'-70'0,"-24"47"16,24 0-16,-24-23 15,24 23-15,-24 23 0,0-23 16,1 23-16,-1 0 16,0 0-16,1 23 15,-1 0-15,0 23 16,24-23-16,-1 47 15,24-24-15,-1 23 16,-22 0-16,22 1 16,1-1-16,-24 0 15,1 0-15,-24 1 16,1-1-16,-24 0 0,23-23 16,-22 24-1,-1-24-15,23 23 16,-23-23-16,24 24 15,-1-1-15,-23 0 0,24 0 16,-24 24-16,-23-1 16,24 1-16,-24-24 15,-46-46-15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4.58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0,'92'23'16,"-22"-23"-1,-24-23-15,-23 23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4.937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0,'46'92'47,"-46"-69"-31,23 0-16,0 0 16,23 1-16,-23 22 15,1-23-15,22 0 16,-23 23-16,0-23 15,0 23-15,23-23 16,-23 1-16,23 22 16,-22-23-16,22 0 0,-23 23 15,23-23 1,-23 23-16,0 1 0,0-1 16,0-23-16,0 23 15,1 0-15,-1-23 16,0 23-16,-23-22 15,0 22-15,0 0 16,0 0-16,0 0 16,0-23-16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5.223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93 185 0,'-93'-93'47,"93"70"-31,0 0-1,0 0-15,0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5.43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254 2 0,'-116'0'15,"70"0"1,23 23-16,0-23 0,0 23 15,0-23-15,23 23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6.30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0,'92'46'47,"-46"-46"-32,-23 0-15,24 0 0,-24 0 16,23 0-16,0 0 16,-23 0-16,0 0 15,0 0-15,0 0 16,-23 23-16,0 1 16,23-1-16,-23 0 15,0 0-15,0 0 16,-23-23-1,23-23 32,23 23-47,24-23 16,-1 23-16,-23 0 16,23 0-16,0 0 15,0 0-15,1 23 16,-1 23-16,-23 0 15,0 0-15,-23 24 16,23-24-16,0 0 16,0-23-16,0 0 15,24 0-15,-24 0 16,0 0-16,23 1 16,-23-1-16,0 23 15,0 0-15,-23-23 16,23 0-16,-23 0 0,23 0 15,0-23 1,1 23-16,-1-23 16,0 0-16,23 24 15,-23-1-15,23 0 16,0 0-16,-23 0 16,24 23-16,-1 0 15,0-23-15,23 0 16,1 1-16,22-1 15,-23-23-15,24 0 16,-47-23-16,-23-1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6.467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207 23 0,'-115'-23'16,"92"23"0,-23 0-16,23 23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6.926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415 512 0,'-92'-92'16,"69"46"-1,0-23-15,0 22 16,-1-22-16,1 23 16,23 0-16,-23 0 15,0 46-15,0-24 16,0 24-16,0-23 0,0 23 15,-23 0-15,23 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7.113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208 439 0,'-46'-93'15,"46"70"1,0-23-16,0 23 15,0 0-15,0 0 0,0 0 16,0 0 0,-24 0-16,1-1 0,0 1 15,-23 0-15,23 0 16,0 0-16,23 0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7.293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369 15 0,'-138'-23'15,"91"23"1,1 0-16,0 23 15,0-23-15,23 0 0,0 0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7.706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0 118 0,'47'-93'32,"-47"70"-32,23 23 15,0 0-15,0 0 16,23 0-16,-23 0 15,0 0-15,0 23 16,0 0-16,24 24 16,-24-24-16,-23 23 15,23-23-15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0:56.387"/>
    </inkml:context>
    <inkml:brush xml:id="br0">
      <inkml:brushProperty name="width" value="0.15875" units="cm"/>
      <inkml:brushProperty name="height" value="0.15875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A4293A55-0802-4761-B7BB-41F35B8EC3D9}" emma:medium="tactile" emma:mode="ink">
          <msink:context xmlns:msink="http://schemas.microsoft.com/ink/2010/main" type="inkDrawing" rotatedBoundingBox="11172,3318 13468,8331 13009,8541 10713,3528" semanticType="callout" shapeName="Other">
            <msink:sourceLink direction="with" ref="{3D98A06A-7E82-43B5-91F4-01B62C88FB67}"/>
          </msink:context>
        </emma:interpretation>
      </emma:emma>
    </inkml:annotationXML>
    <inkml:trace contextRef="#ctx0" brushRef="#br0">2402 4965 0,'-162'-139'16,"93"93"0,-1 0-16,24-23 15,0-24-15,-23 1 0,23-23 16,-1-24-16,1 0 15,0 1-15,0-1 16,23 24-16,0-24 16,0 24-16,23-1 15,0 24-15,0-23 16,0-1-16,0 24 16,-23-24-16,23 24 15,-24 0-15,-22-24 16,23 24-16,0-1 15,-23 1-15,0 0 16,0-1-16,-1 24 0,1 0 16,-23 0-1,23-1-15,-24 1 0,1 23 16,0-23-16,0-1 16,-24 1-16,1 0 15,23-24-15,-1 24 16,24 0-16,-23-24 15,23 24-15,23 0 16,-24-23-16,24 22 16,0 1-16,-23-23 15,23-1-15,0 1 16,0 23-16,0-24 0,-23 24 16,22 0-1,-22-1-15,46 47 0,-23 23 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7.89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0,'93'69'16,"-47"-46"-1,-23 0-15,23 1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8.16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23 0,'70'46'47,"-47"-46"-47,-23 23 16,0 0-1,23-23 32,0-23-31,0 0-16,0 0 15,0 0-15,-23 0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8.46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92 0,'46'-92'31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8.786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347 1408 0,'-70'-92'31,"47"69"-31,0 0 16,23 0-16,0 0 0,-23-23 15,23-1-15,0 1 16,0 0-16,0 0 16,0 0-16,0-1 15,0 1-15,0 0 16,0 23-16,0 0 15,-23 0-15,0-23 16,0 23-16,23-24 16,-46 1-16,46 0 15,-23 0-15,-1 0 16,1-24-16,23 24 16,-23 0-16,23 0 15,0-23-15,0 22 0,23 1 16,0 0-16,-23 23 15,24 23-15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9.05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0,'138'115'47,"-91"-115"-47,-24 0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9.36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23 0 0,'-23'115'31,"23"-92"-31,0 0 16,0 0-16,0 1 15,23-1-15,24 0 16,-24-23-16,0 23 16,23 0-16,-23-23 15,0 23-15,0 23 16,-23-23-16,23 0 15,-23 24-15,23-24 16,-23 0-16,0 0 16,24 0-16,-1-23 0,-23 23 15,23 0-15,0 0 16,0 0 0,-23 0-16,0 0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9.543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0,'69'116'47,"-23"-116"-32,-23 23-15,0-23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9.857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0,'115'23'47,"-45"0"-31,-24 0-16,23 0 15,-23 0-15,24 0 16,-47 23-16,-23-23 16,0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59.96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0,'139'92'31,"-70"-69"-31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0.120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92 0 0,'-69'116'16,"46"-70"-1,23-23-15,0 23 16,0-23-16,23 0 16,0 0-16,0-23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0:57.630"/>
    </inkml:context>
    <inkml:brush xml:id="br0">
      <inkml:brushProperty name="width" value="0.15875" units="cm"/>
      <inkml:brushProperty name="height" value="0.15875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9B3E4401-B16A-43F1-AFDD-39CBB25DE8B9}" emma:medium="tactile" emma:mode="ink">
          <msink:context xmlns:msink="http://schemas.microsoft.com/ink/2010/main" type="inkDrawing" rotatedBoundingBox="13874,8236 16673,4888 16929,5103 14131,8450" semanticType="underline" shapeName="Other">
            <msink:sourceLink direction="with" ref="{3383ABEB-3B7E-4D3B-9B30-4FBF2457F9D9}"/>
          </msink:context>
        </emma:interpretation>
      </emma:emma>
    </inkml:annotationXML>
    <inkml:trace contextRef="#ctx0" brushRef="#br0">0 3371 0,'23'-139'15,"-23"70"1,47 0-16,-24 0 15,0-24-15,23 1 16,-23 23-16,23-24 16,0 24-16,-23 0 0,24-1 15,-1 1-15,0 0 16,23 0-16,1-1 16,-1 1-16,0-23 15,-23 22-15,24 1 16,-1-23-16,0 22 15,0 1-15,1 0 16,22 0-16,-23-24 16,24 24-16,-24 0 15,0-24-15,0 24 16,-22-23-16,22 22 16,-23-22-16,0 23 0,0 0 15,1-1-15,-24 1 16,23 0-16,0 23 15,0-1-15,-23 1 16,24 23-16,-1-23 16,0 0-16,23 0 15,0-1-15,24 24 16,-24-23-16,0 0 16,24 23-16,-24-23 15,-46 46-15,0 0 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0.26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162 0 0,'-92'69'32,"69"-46"-17,-24 24-15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0.766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0,'23'115'31,"0"-68"-15,24 22-16,22 0 0,-23 0 16,23 24-16,-22-1 15,-1 1-15,-23-1 16,0-23-16,0 24 16,-23-24-16,0 0 15,-46-23-15,23 24 16,0-24-16,0 0 15,-1-23-15,1 0 16,23 0-16,0 0 16,0 0 15,23-23-15,1 23-16,-1 1 0,0-1 15,0 23 1,23 0-16,0 0 0,0 23 15,-23-22 1,1 22-16,-1 0 0,0 0 16,-23 1-16,0-1 15,0 0-15,-23 1 16,0-1-16,-1 0 16,1-23-16,0 0 15,0-22-15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0.977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1.486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532 1039 0,'-115'-115'31,"92"68"-31,-1 1 16,1-23-16,0 0 16,0-1-16,23 1 15,-23-23-15,0 22 16,0 1-16,0 23 15,0 23-15,0 0 16,-24 0-16,24 0 0,0 23 16,-23-23-16,23 23 15,23-24 1,0 1 0,0 0-16,0 0 15,23 0-15,-23 0 16,0 0-16,23 23 15,-23 23 17,0 0-32,0 23 15,0 24-15,0-24 16,0 23-16,0 0 16,0-23-16,0 24 15,0-1-15,0 0 16,0 1-16,0-1 0,0-23 15,23 0-15,0 0 16,24 24-16,-24-24 16,23 0-16,-23 23 15,0-23-15,0 24 16,0-1-16,-23-46 16,23 0-16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1.79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0,'93'115'15,"-93"-92"-15,23 24 16,0-1-16,-23 23 16,0-23-16,23 23 15,-23 1-15,23-24 0,0 0 16,0-23-1,0 0-15,0-23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2.03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0,'115'116'31,"-46"-93"-15,-23 23-16,24 0 0,-24 0 16,0 24-1,0-24-15,0 23 0,-22-23 16,-1 0-16,0 1 16,-23-24-16,0 23 15,0-23-15,-23 23 16,0-23-16,-1 0 15,-22 0-15,23-23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2.511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744 1594 0,'-92'-139'15,"69"47"-15,23-1 0,-23 1 16,0-23 0,-1-1-16,1 24 0,0-1 15,0 24-15,-23 23 16,0 0-16,0 23 16,-1 0-16,1-1 15,0 1-15,0 0 16,0 23-16,0-23 15,-1 0-15,24 23 16,23-23-16,0 0 16,0-23-16,0 0 15,46-1-15,1-22 16,-24 23-16,23 0 16,0 23-16,0 0 15,0-1-15,-46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3.14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0,'23'139'31,"23"-93"-31,-23 0 0,23 23 16,24 1 0,-24-1-16,0 23 0,-23 1 15,0-1 1,0 0-16,0 1 0,0-1 16,0 0-16,1-22 15,-1 45-15,0-22 16,0-70-16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3.346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0,'23'116'0,"0"-70"16,0 0-16,0 0 0,-23 0 15,46-23-15,-22 1 16,-1-1-16,-23 0 15,23 23-15,-23 0 16,0 0-16,0 0 16,23 24-16,-23-24 15,23 0-15,23 0 16,-23 24-16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3.766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47 0 0,'-47'115'16,"70"-115"0,1 23-16,-1 0 15,0 1-15,0-1 16,23 23-16,-23 0 15,0 0-15,0 0 16,0 1-16,0-1 16,24 0-16,-1 0 15,0 0-15,-23 0 16,0 1-16,0 22 16,-23 23-16,0-22 15,-23-1-15,0 0 0,0 0 16,0-22-16,-23-1 15,46 0-15,-23-23 16,23 23-16,0 0 16,0 1-16,0-24 15,0 46-15,0-23 16,0 0-16,0 0 16,0 1-16,0-24 15,23-46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0:58.645"/>
    </inkml:context>
    <inkml:brush xml:id="br0">
      <inkml:brushProperty name="width" value="0.15875" units="cm"/>
      <inkml:brushProperty name="height" value="0.15875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BE420F61-F14F-4904-9AEF-540D00DDEB2A}" emma:medium="tactile" emma:mode="ink">
          <msink:context xmlns:msink="http://schemas.microsoft.com/ink/2010/main" type="inkDrawing" rotatedBoundingBox="15312,8013 20464,5928 20669,6434 15516,8520" semanticType="strikethrough" shapeName="Other">
            <msink:sourceLink direction="with" ref="{A562A6F9-25B5-421F-8779-8E20925477B1}"/>
            <msink:sourceLink direction="with" ref="{3383ABEB-3B7E-4D3B-9B30-4FBF2457F9D9}"/>
          </msink:context>
        </emma:interpretation>
      </emma:emma>
    </inkml:annotationXML>
    <inkml:trace contextRef="#ctx0" brushRef="#br0">0 2378 0,'138'-138'16,"-92"68"0,24 24-16,-24 0 15,23-23-15,0 23 16,1-1-16,-1-22 16,23 0-16,1 23 0,22-47 15,1 24-15,22 0 16,-22-24-16,22 24 15,-22 0-15,-24 23 16,23-24-16,-22 24 16,-1 0-16,1 0 15,-24 0-15,23-1 16,1 24-16,-24-23 16,23 23-16,-23 0 15,24 0-15,-1-23 16,1 23-16,22 0 15,-23-1-15,1 1 16,-1 0-16,0 0 16,1 0-16,-1 0 15,1 0-15,-24 0 0,0 0 16,0 23-16,1-23 16,-24 23-16,23 0 15,0 0-15,1 0 16,-1 0-16,0-23 15,24 23-15,-24-47 16,0 24-16,0 0 16,1-23-16,-24 23 15,0 0-15,0-23 16,0 23-16,1-1 0,-1 1 16,0 0-1,0-23-15,0 23 0,24-23 16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4.088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1086 0,'0'-185'15,"23"93"-15,23-1 16,-23 1-16,0-1 15,0 1-15,23 23 16,-22-24-16,-1 1 16,0 23-16,0 0 15,-23 45-15,0 1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4.148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4.816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0 647 0,'0'92'47,"0"-115"16,0 0-63,23-23 0,0-1 15,24-22-15,-1 0 16,-23-24-16,23 24 15,0 0-15,0 0 16,1-1-16,22-22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4.94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69 0,'116'0'31,"-93"0"-31,23-23 0,-23 0 16,0 23-16,-23-23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5.15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0 184 0,'23'-92'31,"-23"69"-31,0 0 0,-23 0 16,23 0-1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5.53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1157 0 0,'-139'115'0,"93"-45"16,0-1-16,-23-23 15,46 0-15,-24 24 16,1-24-16,0 23 16,0-23-16,0 24 15,-24-1-15,24 0 16,-23-23-16,0 24 15,22-1-15,-22-23 16,46 0-16,-23 0 16,23-23-16,23 24 15,-23-24-15,0 23 0,23 0 16,-23 0 0,-1 0-16,1 24 0,0-47 15,23 23-15,0-23 16,0 23-16,23-46 15,0 0-15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5.858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787 0 0,'-69'115'31,"23"-68"-31,0-1 16,-1 0-16,1 0 15,0 0-15,0 24 16,-23-1-16,-1 0 0,1 0 16,23 1-16,0-1 15,23-23-15,-1 23 16,1-22-16,0 22 16,0 0-16,0 0 15,23-22-15,0 22 16,0-23-16,0 23 15,0-23-15,0 24 16,23-1-16,0-23 16,-23 0-16,23 1 15,0-1-15,1 0 16,22-23-16,-46 0 0,23-23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6.128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0 600 0,'69'-162'16,"-23"93"-1,-23 23-15,24-23 16,-24 22-16,23 24 16,0-23-16,-23 23 0,23 0 15,1 0-15,-24 23 16,23-23-16,0 23 16,-23-23-16,46 0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6.28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0 347 0,'139'-23'31,"-93"-1"-31,0 1 0,-23 0 16,0 0-16,0 0 16,-23 0-16,24 0 15,-1-23-15,23 23 16,0-24-16,-23 24 15,-23 0-15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6.691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0:59.837"/>
    </inkml:context>
    <inkml:brush xml:id="br0">
      <inkml:brushProperty name="width" value="0.15875" units="cm"/>
      <inkml:brushProperty name="height" value="0.15875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8A330349-1E2D-4494-83C0-B2F709820637}" emma:medium="tactile" emma:mode="ink">
          <msink:context xmlns:msink="http://schemas.microsoft.com/ink/2010/main" type="inkDrawing" rotatedBoundingBox="15812,8685 19801,6136 19991,6432 16001,8982" semanticType="strikethrough" shapeName="Other">
            <msink:sourceLink direction="with" ref="{8952BD05-BF86-4E17-866F-5DA9768F374C}"/>
            <msink:sourceLink direction="with" ref="{A562A6F9-25B5-421F-8779-8E20925477B1}"/>
            <msink:sourceLink direction="with" ref="{3383ABEB-3B7E-4D3B-9B30-4FBF2457F9D9}"/>
          </msink:context>
        </emma:interpretation>
      </emma:emma>
    </inkml:annotationXML>
    <inkml:trace contextRef="#ctx0" brushRef="#br0">0 2794 0,'69'-92'15,"-46"22"1,0 24-16,0 0 16,23 0-16,-23 0 15,24-24-15,-1 24 0,0-23 16,0 23-1,23-24-15,-22 24 0,91-69 32,-69 69-32,1-1 0,22-22 15,0 23-15,1-23 16,-1-1-16,24 24 16,-24-23-16,0 23 15,1 0-15,-1-24 16,0 24-16,1 0 15,-1 0-15,1 23 0,-1-23 16,23-1 0,-22 1-16,-1 23 0,0-23 15,1 0 1,-24 23-16,23-24 0,-22 24 16,-24-23-16,0 23 15,23-23-15,-22 23 16,-1 0-16,0-23 15,0 22-15,-23 1 16,23 0-16,1 0 16,-24-23-16,23 23 15,-23 0-15,23 0 16,-23-23-16,-23 22 16,23-22-16,-23 23 0,0 0 15,23 0 1,-23 0-16,0 0 0,23 0 15,-23 0-15,47 0 16,-24-1-16,23 1 16,23 0-16,0 0 15,-22 0-15,-24 0 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7.13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392 0 0,'-115'138'0,"69"-68"15,0-24 1,-1 23-16,24-23 15,-23-23-15,23 24 0,0-1 16,23-23-16,-23 0 16,23 0-16,0 0 15,23-23 17,0 0-32,0 0 15,0-23-15,0 0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7.33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0,'0'93'16,"0"-70"-16,0 0 15,0 0-15,23-23 31,23 0-31,0-23 16,24 0-16,-1 0 16,0 0-16,-23 23 15,1-23-15,-24 23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7.582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0,'23'92'63,"-46"-69"-63,46-23 47,23-23-32,-23 23-15,23-23 16,1 23-16,-1 0 15,-23 0-15,46 0 0,-23 0 16,0 23 0,24 0-16,-24 0 0,0 0 15,-23 0-15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7.807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323 0 0,'-116'46'32,"93"-46"-32,0 0 0,23 23 15,-23-23-15,0 23 16,0 23-16,0-22 15,0-1-15,0 0 16,0 23-16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7.912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8.047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13 0 0,'-24'92'15,"48"-45"1,-24-24-16,23 0 15,0 0-15,-23 0 16,0 0-16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8.18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92 0 0,'-92'69'47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8.66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526 0 0,'-46'70'63,"46"-47"-63,0 0 0,0 0 15,23 0 1,-23 0-16,0 0 15,0 0-15,0 0 16,0 24-16,-46-1 16,23 0-16,-46 0 15,22 0-15,1 0 16,0 1-16,-23-1 16,23-23-16,-24 23 15,47-23-15,0 0 16,46-23-1,0 0 1,24-23-16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8.811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0 162 0,'162'-47'15,"-93"24"-15,23 0 16,-22 0-16,-24-23 16,-23 46-16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9.61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2055 0 0,'-92'139'15,"22"-47"-15,1 1 16,46-24-16,-23 0 16,46 0-16,-23 1 15,23-24-15,-23 0 16,0-23-16,23 0 16,-23 23-16,-1-23 15,1 1-15,-23 22 16,0-23-16,-23 23 15,23-23-15,-1 0 16,24 0-16,-23-23 16,23 23-16,-23 0 0,0 1 15,23-1 1,-24-23-16,24 0 0,0 23 16,0-46 15,0 23-16,0 0 1,-23 0-16,0 0 16,-1 0-16,1 0 15,0 23-15,23-23 16,-23 23-16,23 0 16,-24 0-16,24 0 0,-23 0 15,23 0-15,23 0 16,0 0-1,0 1-15,0-1 16,23 0-16,0 0 16,-23 0-16,23 0 15,-23 0-15,23 0 16,-23 23-16,0-23 16,0 24-16,-23-24 15,0 23-15,0 0 16,0-23-16,0 23 15,0-23-15,0 1 16,0-1-16,0 0 0,0 0 16,-24 0-16,24-23 15,-23 23-15,23 0 16,-23-23-16,23 23 16,0 0-16,0-23 15,23 23-15,-24-23 16,24 23-1,0 1 1,0-1 0,-23 0-16,23 0 15,-23 0-15,0-23 16,0 23-16,0-23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03.228"/>
    </inkml:context>
    <inkml:brush xml:id="br0">
      <inkml:brushProperty name="width" value="0.15875" units="cm"/>
      <inkml:brushProperty name="height" value="0.15875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89A87CBA-4140-4717-9C8A-057BCD468EA7}" emma:medium="tactile" emma:mode="ink">
          <msink:context xmlns:msink="http://schemas.microsoft.com/ink/2010/main" type="inkDrawing" rotatedBoundingBox="15543,9821 16186,15031 15357,15134 14715,9923" semanticType="callout" shapeName="Other">
            <msink:sourceLink direction="with" ref="{86BF3190-3C0A-4D18-833D-4F1155DD01E3}"/>
          </msink:context>
        </emma:interpretation>
      </emma:emma>
    </inkml:annotationXML>
    <inkml:trace contextRef="#ctx0" brushRef="#br0">1131 5173 0,'-46'-23'62,"23"0"-46,0 0-16,0-24 16,0-22-16,-23 23 15,23-23-15,-24-1 0,1 1 16,23 0-16,-23 23 16,23-24-16,-23 24 15,23 0-15,-24 0 16,24 0-16,-23-24 15,23 24-15,0-23 16,-23 0-16,23-24 16,-24 1-16,24 0 15,-23 22-15,0 1 16,23 23-16,-23 0 16,23-1-16,0-22 15,-1 23-15,1-23 16,0 23-16,23-47 0,-23 24 15,0-23-15,0-1 16,23 24-16,-23-23 16,23 22-16,0 24 15,0-23-15,0 0 16,23-1-16,0 24 16,0-23-16,23 0 15,-23-1-15,1 1 16,22 23-16,-23-23 15,-23 22-15,23 1 16,0 0-16,0 0 0,-23-23 16,23 22-1,-23-22-15,0 0 0,0 23 16,0-24-16,-23 24 16,23 23-16,-23-23 15,23 23-15,-23 0 16,0 0-16,0 0 15,23-1-15,-23-22 16,23 0-16,0 0 16,0-23-16,0-1 15,0 1-15,0 0 16,0 0-16,23 22 16,-23 1-16,0 0 15,0 23-15,0-23 0,0 0 16,0-1-16,0 1 15,0 0-15,0 0 16,0-23-16,0 22 16,0 1-16,0 0 15,0 0-15,0 0 16,-23 23-16,23-1 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09.757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138 0 0,'-115'23'16,"92"-23"-1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0.111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923 0 0,'-115'116'16,"69"-70"-16,-1-23 15,24 23-15,-46 0 16,23 1-16,0 22 15,-24 0-15,1-23 16,0 24-16,23-24 16,0 23-16,-24-23 15,47 0-15,-23 1 16,0-1-16,0 0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0.410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678 0 0,'0'139'31,"0"-116"-15,0 46-16,-23-23 16,0 23-16,0 1 15,0-24-15,0 0 16,0 23-16,0-23 15,0 24-15,-24-1 16,1-23-16,0 23 16,-23 1-16,23-1 15,-24 0-15,24 1 16,0-24-16,0 0 0,23 0 16,23-23-16,-23 0 15,46-23 1,0-23-1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0.51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0 115 0,'69'-115'16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0.831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254 0 0,'-70'46'47,"47"-23"-47,0 24 15,0-24-15,0 23 16,0 0-16,0 0 15,0-23-15,23 24 16,-23-1-16,23 23 16,0-23-16,0-23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1.260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208 0 0,'0'92'0,"23"-22"16,0-24-16,-23 0 15,23 23-15,0-23 16,-23 1-16,23 22 15,-23-23-15,23 23 16,-23 1-16,0-24 16,0 23-16,0 0 15,0 1-15,0-1 16,-46 23-16,23-46 16,-23 24-16,23-1 0,-23-23 15,-1 23-15,24-22 16,-23-1-16,23 0 15,23-23-15,-23 0 16,46-23 0,23-23-1,23-23-15,1 0 16,-1 0-16,23-24 16,-22 24-16,-1-23 15,-23 23-15,-46 23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1.77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1178 0,'23'-92'0,"0"-1"16,0 24-16,23-23 15,0-24-15,0 1 16,1-1-16,-1-22 16,-23 22-16,23 1 0,-46 46 15,23 22-15,-46 94 31,0-24-15,0 23-16,23-23 16,0 0-16,0 0 15,0 0-15,23-23 16,23 0 0,-23 0-16,46 0 15,-22-23-15,45 0 16,-23-23-16,1 23 15,-1 0-15,0 0 16,-23 0-16,0 23 16,1 0-16,-1 0 15,-23 0-15,0 0 0,0 23 16,0 0-16,0 0 16,-23 23-16,23-23 15,-23 23-15,0 24 16,0-47-16,-23 0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1.961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466 0 0,'-115'92'15,"69"-46"1,-1 1-16,1-1 0,0 0 16,0 0-16,0 23 15,23-22-15,0-1 16,-1-23-16,24 0 15,0 0-15,24 0 16,-1-23-16,0 0 16,23 0-16,0 0 15,0-23-15,-23 0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2.16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0 531 0,'93'-93'15,"-47"47"1,23 0-16,-46 0 16,23 0-16,1-1 15,-1 1-15,0 0 16,0 0-16,0 0 15,-23 46-15,-23-23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2.238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47 0,'93'-47'0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07.583"/>
    </inkml:context>
    <inkml:brush xml:id="br0">
      <inkml:brushProperty name="width" value="0.15875" units="cm"/>
      <inkml:brushProperty name="height" value="0.15875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3E17CC0A-DEE2-4092-AC25-6A23538552B0}" emma:medium="tactile" emma:mode="ink">
          <msink:context xmlns:msink="http://schemas.microsoft.com/ink/2010/main" type="inkDrawing" rotatedBoundingBox="14201,14709 15940,15420 15861,15613 14122,14901" semanticType="callout" shapeName="Other">
            <msink:sourceLink direction="with" ref="{A0D10B0D-F3D6-4196-B242-A7F6B3E97825}"/>
          </msink:context>
        </emma:interpretation>
      </emma:emma>
    </inkml:annotationXML>
    <inkml:trace contextRef="#ctx0" brushRef="#br0">0 0 0,'69'92'16,"-46"-69"-1,0 23-15,0-23 16,0 0-16,23 24 16,-23-24-16,1 0 15,22 0-15,0 0 16,0 0-16,0 0 16,0 0-16,24 0 15,-24 0-15,0 0 16,0 1-16,0-24 15,1 23-15,-24-23 16,23 23-16,0-23 16,0 0-16,0 0 0,1 23 15,-1-23-15,23 23 16,-23-23-16,24 23 16,-24-23-16,23 23 15,-23 0-15,0 0 16,-23 0-16,24 0 15,-24 24-15,0-24 16,0 0-16,0 0 16,-23 0-16,23-23 15,-23 23-15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2.29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0,'92'70'31,"-46"-70"-31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2.53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277 0 0,'-115'93'16,"92"-47"-16,23-23 16,-23 0-16,-1 0 15,24 0 1,-23 0-16,0-23 15,0 23-15,0-23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2.65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0,'46'69'47,"0"-92"-32,-23 0-15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3.281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0 139 0,'93'-46'31,"-70"46"-15,23 0-16,-23 0 16,0 0-16,0 0 15,0 0-15,0 0 16,24 0-16,-1 0 16,-23 0-16,23 0 0,0-23 15,0 0 1,1-1-16,-24 24 0,0-23 15,0 23-15,-46 23 47,23 1-31,0-1-16,0 0 16,0 0-16,0 0 15,0 0-15,0 0 16,-23 23-16,0-23 15,-24 24-15,1-1 0,0 0 16,-23-23 0,-1 23-16,24-23 0,0 0 15,23 0-15,0 1 16,0-24-16,23 23 16,23-23 15,0-23-16,0-1-15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3.38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3.980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786 9 0,'161'0'16,"-92"0"-16,-22 0 0,22 0 15,0 0-15,-23 0 16,1 0-16,-24 24 16,0-1-16,0-23 15,0 23-15,-23 23 16,23-23-16,-23 0 15,0 23-15,0-23 16,0 24-16,-23-1 16,0-23-16,-23 23 15,-1-23-15,1 0 0,-23 23 16,0-23 0,23 1-16,-1-1 15,1 0-15,0 0 16,-46 23-16,45-23 15,24 0-15,-23 0 16,23-23-16,0 23 16,0-23-16,0 0 15,-23 0-15,23 0 16,-24 0-16,1 0 16,0 0-16,0 0 15,0 0-15,-1 0 16,1 23-16,23 1 15,-23-1-15,23 0 16,0 0-16,23 0 0,-23 0 16,0 0-1,23 23-15,-23 0 0,-1 1 16,24-1-16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4.212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323 0 0,'-115'70'15,"69"-70"1,23 23-16,0 0 16,-24 23-16,1-23 15,23 0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4.42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23 0,'116'-23'16,"-93"23"-16,-23 23 15,-23 23 1,-23-23-16,0 23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4.656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0,'116'23'16,"-93"0"-16,23-23 16,23 0-16,1 0 15,-1 0-15,23 0 16,-22 0-16,-47 0 15,0 0-15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4.775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1:08.258"/>
    </inkml:context>
    <inkml:brush xml:id="br0">
      <inkml:brushProperty name="width" value="0.15875" units="cm"/>
      <inkml:brushProperty name="height" value="0.15875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D0F01CD9-3C1A-4ECF-B424-F3BF10349E0F}" emma:medium="tactile" emma:mode="ink">
          <msink:context xmlns:msink="http://schemas.microsoft.com/ink/2010/main" type="inkDrawing" rotatedBoundingBox="15503,14845 17402,15543 17347,15694 15447,14995" semanticType="callout" shapeName="Other"/>
        </emma:interpretation>
      </emma:emma>
    </inkml:annotationXML>
    <inkml:trace contextRef="#ctx0" brushRef="#br0">0 0 0,'138'46'31,"-115"-23"-31,23-23 15,1 0-15,-24 24 16,23-24-16,-23 23 16,23-23-16,-23 23 15,0 23-15,0-23 0,24 0 16,-24 0 0,23 0-16,-23 0 0,23 0 15,0 24 1,1-24-16,-1 0 0,23 0 15,-23 0-15,0 0 16,1 0-16,-1-23 16,0 0-16,0 0 15,0 0-15,0 0 16,-22 0-16,22 23 16,0-23-16,0 0 15,0 23-15,0-23 16,1 23-16,-24-23 15,23 24-15,-23-24 0,23 23 16,-23-23-16,23 0 16,-22 23-16,-1-23 15,0 23-15,0 0 16,0 0 0,0-23-16,0 0 15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5.26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1501 142 0,'-70'92'16,"47"-69"-16,0 0 16,0 1-16,23-1 15,-23 0-15,23 0 16,-23 0-16,0-23 16,0 0-16,-23 0 15,23 0-15,-1 0 16,-22 0-16,0-23 0,0 23 15,0 0 1,-24-23-16,24 23 0,23 0 16,-23 0-16,23 0 15,-23 0-15,23-23 16,-24 0-16,24-1 16,0-22-16,0 0 15,0 23-15,0-23 16,0 23-16,-23 0 15,23 0-15,0-1 16,-1 24-16,1-23 16,-23 23-16,23 0 15,0 0-15,-23 23 16,0-23-16,-1 24 16,1-1-16,0-23 0,23 0 15,0 0-15,0 0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5.488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623 0 0,'-92'69'16,"45"-46"-1,24 0-15,-23 0 0,23 1 16,-23 22-16,0-23 16,0 23-16,-24 0 15,1 0-15,23 1 16,0-24-16,23-23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5.741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231 0 0,'-69'92'16,"46"-23"-1,-1-22-15,1 22 16,0-23-16,0 0 16,23-23-16,-23 0 15,23 0-15,0 1 16,-23-24-16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5.884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0 300 0,'139'-116'0,"-70"70"16,0 0-16,1 0 16,-24 23-16,0 0 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6.222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1478 0 0,'-138'46'15,"68"-23"-15,1 0 0,-23 0 16,-1 0 0,24 0-16,-23 1 0,22-1 15,24 0-15,-23 0 16,23-23-16,-23 23 15,22-23-15,1 23 16,-23-23-16,46 23 16,0 0-16,0 0 15,0 0-15,23 24 16,-24-24-16,24 23 16,-23 0-16,0 0 15,0 23-15,0-22 16,-23-1-16,23 0 15,0-23-15,0 23 0,0-23 16,-1 24-16,1-1 16,23-23-16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6.61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323 0 0,'-115'46'15,"68"-23"1,24 0-16,0 0 16,0 0-16,-23 1 15,23-24-15,0 23 16,23-46 0,46-1-1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6.748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0 162 0,'70'-92'32,"-70"68"-32,23 1 0,-23 0 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7.011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7.30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0 554 0,'115'-115'16,"-69"45"-1,24 24-15,-24 0 16,0 0-16,0 0 0,0-1 15,1 1 1,-1-23-16,-23 69 0,-23-23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32:17.579"/>
    </inkml:context>
    <inkml:brush xml:id="br0">
      <inkml:brushProperty name="width" value="0.2" units="cm"/>
      <inkml:brushProperty name="height" value="0.4" units="cm"/>
      <inkml:brushProperty name="color" value="#177D36"/>
      <inkml:brushProperty name="tip" value="rectangle"/>
      <inkml:brushProperty name="rasterOp" value="maskPen"/>
      <inkml:brushProperty name="fitToCurve" value="1"/>
    </inkml:brush>
  </inkml:definitions>
  <inkml:trace contextRef="#ctx0" brushRef="#br0">115 369 0,'-46'-92'31,"23"92"-31,0-23 16,0 23-16,23-23 15,0-1-15,0 1 16,0 0-16,0-23 15,0 23-15,23-23 16,-23 23-16,0 0 16,-23 23-1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196AC-BA52-4F56-BD15-5172F33B7C2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B9E44-B6CD-47C6-817E-503AF48A9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7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5B59-A984-46F7-AADC-E37366BDB73D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814-92FB-472C-9257-1BB412BA6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57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5B59-A984-46F7-AADC-E37366BDB73D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814-92FB-472C-9257-1BB412BA6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88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5B59-A984-46F7-AADC-E37366BDB73D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814-92FB-472C-9257-1BB412BA6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96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5B59-A984-46F7-AADC-E37366BDB73D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814-92FB-472C-9257-1BB412BA6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43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5B59-A984-46F7-AADC-E37366BDB73D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814-92FB-472C-9257-1BB412BA6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7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5B59-A984-46F7-AADC-E37366BDB73D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814-92FB-472C-9257-1BB412BA6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31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5B59-A984-46F7-AADC-E37366BDB73D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814-92FB-472C-9257-1BB412BA6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85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5B59-A984-46F7-AADC-E37366BDB73D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814-92FB-472C-9257-1BB412BA6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7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5B59-A984-46F7-AADC-E37366BDB73D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814-92FB-472C-9257-1BB412BA6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63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5B59-A984-46F7-AADC-E37366BDB73D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814-92FB-472C-9257-1BB412BA6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26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5B59-A984-46F7-AADC-E37366BDB73D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814-92FB-472C-9257-1BB412BA6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60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5B59-A984-46F7-AADC-E37366BDB73D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7814-92FB-472C-9257-1BB412BA6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78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99" Type="http://schemas.openxmlformats.org/officeDocument/2006/relationships/image" Target="../media/image144.emf"/><Relationship Id="rId303" Type="http://schemas.openxmlformats.org/officeDocument/2006/relationships/image" Target="../media/image146.emf"/><Relationship Id="rId21" Type="http://schemas.openxmlformats.org/officeDocument/2006/relationships/image" Target="../media/image10.emf"/><Relationship Id="rId42" Type="http://schemas.openxmlformats.org/officeDocument/2006/relationships/customXml" Target="../ink/ink21.xml"/><Relationship Id="rId63" Type="http://schemas.openxmlformats.org/officeDocument/2006/relationships/image" Target="../media/image31.emf"/><Relationship Id="rId84" Type="http://schemas.openxmlformats.org/officeDocument/2006/relationships/customXml" Target="../ink/ink42.xml"/><Relationship Id="rId138" Type="http://schemas.openxmlformats.org/officeDocument/2006/relationships/customXml" Target="../ink/ink71.xml"/><Relationship Id="rId159" Type="http://schemas.openxmlformats.org/officeDocument/2006/relationships/image" Target="../media/image77.emf"/><Relationship Id="rId324" Type="http://schemas.openxmlformats.org/officeDocument/2006/relationships/customXml" Target="../ink/ink168.xml"/><Relationship Id="rId170" Type="http://schemas.openxmlformats.org/officeDocument/2006/relationships/image" Target="../media/image82.emf"/><Relationship Id="rId191" Type="http://schemas.openxmlformats.org/officeDocument/2006/relationships/customXml" Target="../ink/ink99.xml"/><Relationship Id="rId205" Type="http://schemas.openxmlformats.org/officeDocument/2006/relationships/customXml" Target="../ink/ink107.xml"/><Relationship Id="rId226" Type="http://schemas.openxmlformats.org/officeDocument/2006/relationships/image" Target="../media/image108.emf"/><Relationship Id="rId247" Type="http://schemas.openxmlformats.org/officeDocument/2006/relationships/image" Target="../media/image118.emf"/><Relationship Id="rId107" Type="http://schemas.openxmlformats.org/officeDocument/2006/relationships/image" Target="../media/image52.emf"/><Relationship Id="rId268" Type="http://schemas.openxmlformats.org/officeDocument/2006/relationships/customXml" Target="../ink/ink139.xml"/><Relationship Id="rId289" Type="http://schemas.openxmlformats.org/officeDocument/2006/relationships/image" Target="../media/image139.emf"/><Relationship Id="rId11" Type="http://schemas.openxmlformats.org/officeDocument/2006/relationships/image" Target="../media/image5.emf"/><Relationship Id="rId32" Type="http://schemas.openxmlformats.org/officeDocument/2006/relationships/customXml" Target="../ink/ink16.xml"/><Relationship Id="rId53" Type="http://schemas.openxmlformats.org/officeDocument/2006/relationships/image" Target="../media/image26.emf"/><Relationship Id="rId74" Type="http://schemas.openxmlformats.org/officeDocument/2006/relationships/customXml" Target="../ink/ink37.xml"/><Relationship Id="rId128" Type="http://schemas.openxmlformats.org/officeDocument/2006/relationships/customXml" Target="../ink/ink66.xml"/><Relationship Id="rId149" Type="http://schemas.openxmlformats.org/officeDocument/2006/relationships/image" Target="../media/image72.emf"/><Relationship Id="rId314" Type="http://schemas.openxmlformats.org/officeDocument/2006/relationships/image" Target="../media/image151.emf"/><Relationship Id="rId5" Type="http://schemas.openxmlformats.org/officeDocument/2006/relationships/image" Target="../media/image2.emf"/><Relationship Id="rId95" Type="http://schemas.openxmlformats.org/officeDocument/2006/relationships/customXml" Target="../ink/ink48.xml"/><Relationship Id="rId160" Type="http://schemas.openxmlformats.org/officeDocument/2006/relationships/customXml" Target="../ink/ink82.xml"/><Relationship Id="rId181" Type="http://schemas.openxmlformats.org/officeDocument/2006/relationships/image" Target="../media/image87.emf"/><Relationship Id="rId216" Type="http://schemas.openxmlformats.org/officeDocument/2006/relationships/image" Target="../media/image103.emf"/><Relationship Id="rId237" Type="http://schemas.openxmlformats.org/officeDocument/2006/relationships/image" Target="../media/image113.emf"/><Relationship Id="rId258" Type="http://schemas.openxmlformats.org/officeDocument/2006/relationships/customXml" Target="../ink/ink134.xml"/><Relationship Id="rId279" Type="http://schemas.openxmlformats.org/officeDocument/2006/relationships/image" Target="../media/image134.emf"/><Relationship Id="rId22" Type="http://schemas.openxmlformats.org/officeDocument/2006/relationships/customXml" Target="../ink/ink11.xml"/><Relationship Id="rId43" Type="http://schemas.openxmlformats.org/officeDocument/2006/relationships/image" Target="../media/image21.emf"/><Relationship Id="rId64" Type="http://schemas.openxmlformats.org/officeDocument/2006/relationships/customXml" Target="../ink/ink32.xml"/><Relationship Id="rId118" Type="http://schemas.openxmlformats.org/officeDocument/2006/relationships/image" Target="../media/image57.emf"/><Relationship Id="rId139" Type="http://schemas.openxmlformats.org/officeDocument/2006/relationships/image" Target="../media/image67.emf"/><Relationship Id="rId290" Type="http://schemas.openxmlformats.org/officeDocument/2006/relationships/customXml" Target="../ink/ink150.xml"/><Relationship Id="rId304" Type="http://schemas.openxmlformats.org/officeDocument/2006/relationships/customXml" Target="../ink/ink157.xml"/><Relationship Id="rId325" Type="http://schemas.openxmlformats.org/officeDocument/2006/relationships/image" Target="../media/image156.emf"/><Relationship Id="rId85" Type="http://schemas.openxmlformats.org/officeDocument/2006/relationships/customXml" Target="../ink/ink43.xml"/><Relationship Id="rId150" Type="http://schemas.openxmlformats.org/officeDocument/2006/relationships/customXml" Target="../ink/ink77.xml"/><Relationship Id="rId171" Type="http://schemas.openxmlformats.org/officeDocument/2006/relationships/customXml" Target="../ink/ink88.xml"/><Relationship Id="rId192" Type="http://schemas.openxmlformats.org/officeDocument/2006/relationships/image" Target="../media/image92.emf"/><Relationship Id="rId206" Type="http://schemas.openxmlformats.org/officeDocument/2006/relationships/image" Target="../media/image98.emf"/><Relationship Id="rId227" Type="http://schemas.openxmlformats.org/officeDocument/2006/relationships/customXml" Target="../ink/ink118.xml"/><Relationship Id="rId248" Type="http://schemas.openxmlformats.org/officeDocument/2006/relationships/customXml" Target="../ink/ink129.xml"/><Relationship Id="rId269" Type="http://schemas.openxmlformats.org/officeDocument/2006/relationships/image" Target="../media/image129.emf"/><Relationship Id="rId12" Type="http://schemas.openxmlformats.org/officeDocument/2006/relationships/customXml" Target="../ink/ink6.xml"/><Relationship Id="rId33" Type="http://schemas.openxmlformats.org/officeDocument/2006/relationships/image" Target="../media/image16.emf"/><Relationship Id="rId108" Type="http://schemas.openxmlformats.org/officeDocument/2006/relationships/customXml" Target="../ink/ink55.xml"/><Relationship Id="rId129" Type="http://schemas.openxmlformats.org/officeDocument/2006/relationships/image" Target="../media/image62.emf"/><Relationship Id="rId280" Type="http://schemas.openxmlformats.org/officeDocument/2006/relationships/customXml" Target="../ink/ink145.xml"/><Relationship Id="rId315" Type="http://schemas.openxmlformats.org/officeDocument/2006/relationships/customXml" Target="../ink/ink163.xml"/><Relationship Id="rId54" Type="http://schemas.openxmlformats.org/officeDocument/2006/relationships/customXml" Target="../ink/ink27.xml"/><Relationship Id="rId75" Type="http://schemas.openxmlformats.org/officeDocument/2006/relationships/image" Target="../media/image37.emf"/><Relationship Id="rId96" Type="http://schemas.openxmlformats.org/officeDocument/2006/relationships/image" Target="../media/image47.emf"/><Relationship Id="rId140" Type="http://schemas.openxmlformats.org/officeDocument/2006/relationships/customXml" Target="../ink/ink72.xml"/><Relationship Id="rId161" Type="http://schemas.openxmlformats.org/officeDocument/2006/relationships/image" Target="../media/image78.emf"/><Relationship Id="rId182" Type="http://schemas.openxmlformats.org/officeDocument/2006/relationships/customXml" Target="../ink/ink94.xml"/><Relationship Id="rId217" Type="http://schemas.openxmlformats.org/officeDocument/2006/relationships/customXml" Target="../ink/ink113.xml"/><Relationship Id="rId6" Type="http://schemas.openxmlformats.org/officeDocument/2006/relationships/customXml" Target="../ink/ink3.xml"/><Relationship Id="rId238" Type="http://schemas.openxmlformats.org/officeDocument/2006/relationships/customXml" Target="../ink/ink124.xml"/><Relationship Id="rId259" Type="http://schemas.openxmlformats.org/officeDocument/2006/relationships/image" Target="../media/image124.emf"/><Relationship Id="rId23" Type="http://schemas.openxmlformats.org/officeDocument/2006/relationships/image" Target="../media/image11.emf"/><Relationship Id="rId119" Type="http://schemas.openxmlformats.org/officeDocument/2006/relationships/customXml" Target="../ink/ink61.xml"/><Relationship Id="rId270" Type="http://schemas.openxmlformats.org/officeDocument/2006/relationships/customXml" Target="../ink/ink140.xml"/><Relationship Id="rId291" Type="http://schemas.openxmlformats.org/officeDocument/2006/relationships/image" Target="../media/image140.emf"/><Relationship Id="rId305" Type="http://schemas.openxmlformats.org/officeDocument/2006/relationships/image" Target="../media/image147.emf"/><Relationship Id="rId326" Type="http://schemas.openxmlformats.org/officeDocument/2006/relationships/customXml" Target="../ink/ink169.xml"/><Relationship Id="rId44" Type="http://schemas.openxmlformats.org/officeDocument/2006/relationships/customXml" Target="../ink/ink22.xml"/><Relationship Id="rId65" Type="http://schemas.openxmlformats.org/officeDocument/2006/relationships/image" Target="../media/image32.emf"/><Relationship Id="rId86" Type="http://schemas.openxmlformats.org/officeDocument/2006/relationships/image" Target="../media/image42.emf"/><Relationship Id="rId130" Type="http://schemas.openxmlformats.org/officeDocument/2006/relationships/customXml" Target="../ink/ink67.xml"/><Relationship Id="rId151" Type="http://schemas.openxmlformats.org/officeDocument/2006/relationships/image" Target="../media/image73.emf"/><Relationship Id="rId172" Type="http://schemas.openxmlformats.org/officeDocument/2006/relationships/image" Target="../media/image83.emf"/><Relationship Id="rId193" Type="http://schemas.openxmlformats.org/officeDocument/2006/relationships/customXml" Target="../ink/ink100.xml"/><Relationship Id="rId207" Type="http://schemas.openxmlformats.org/officeDocument/2006/relationships/customXml" Target="../ink/ink108.xml"/><Relationship Id="rId228" Type="http://schemas.openxmlformats.org/officeDocument/2006/relationships/image" Target="../media/image109.emf"/><Relationship Id="rId249" Type="http://schemas.openxmlformats.org/officeDocument/2006/relationships/image" Target="../media/image119.emf"/><Relationship Id="rId13" Type="http://schemas.openxmlformats.org/officeDocument/2006/relationships/image" Target="../media/image6.emf"/><Relationship Id="rId109" Type="http://schemas.openxmlformats.org/officeDocument/2006/relationships/image" Target="../media/image53.emf"/><Relationship Id="rId260" Type="http://schemas.openxmlformats.org/officeDocument/2006/relationships/customXml" Target="../ink/ink135.xml"/><Relationship Id="rId281" Type="http://schemas.openxmlformats.org/officeDocument/2006/relationships/image" Target="../media/image135.emf"/><Relationship Id="rId316" Type="http://schemas.openxmlformats.org/officeDocument/2006/relationships/image" Target="../media/image152.emf"/><Relationship Id="rId34" Type="http://schemas.openxmlformats.org/officeDocument/2006/relationships/customXml" Target="../ink/ink17.xml"/><Relationship Id="rId55" Type="http://schemas.openxmlformats.org/officeDocument/2006/relationships/image" Target="../media/image27.emf"/><Relationship Id="rId76" Type="http://schemas.openxmlformats.org/officeDocument/2006/relationships/customXml" Target="../ink/ink38.xml"/><Relationship Id="rId97" Type="http://schemas.openxmlformats.org/officeDocument/2006/relationships/customXml" Target="../ink/ink49.xml"/><Relationship Id="rId120" Type="http://schemas.openxmlformats.org/officeDocument/2006/relationships/image" Target="../media/image58.emf"/><Relationship Id="rId141" Type="http://schemas.openxmlformats.org/officeDocument/2006/relationships/image" Target="../media/image68.emf"/><Relationship Id="rId7" Type="http://schemas.openxmlformats.org/officeDocument/2006/relationships/image" Target="../media/image3.emf"/><Relationship Id="rId162" Type="http://schemas.openxmlformats.org/officeDocument/2006/relationships/customXml" Target="../ink/ink83.xml"/><Relationship Id="rId183" Type="http://schemas.openxmlformats.org/officeDocument/2006/relationships/image" Target="../media/image88.emf"/><Relationship Id="rId218" Type="http://schemas.openxmlformats.org/officeDocument/2006/relationships/image" Target="../media/image104.emf"/><Relationship Id="rId239" Type="http://schemas.openxmlformats.org/officeDocument/2006/relationships/image" Target="../media/image114.emf"/><Relationship Id="rId250" Type="http://schemas.openxmlformats.org/officeDocument/2006/relationships/customXml" Target="../ink/ink130.xml"/><Relationship Id="rId271" Type="http://schemas.openxmlformats.org/officeDocument/2006/relationships/image" Target="../media/image130.emf"/><Relationship Id="rId292" Type="http://schemas.openxmlformats.org/officeDocument/2006/relationships/customXml" Target="../ink/ink151.xml"/><Relationship Id="rId306" Type="http://schemas.openxmlformats.org/officeDocument/2006/relationships/customXml" Target="../ink/ink158.xml"/><Relationship Id="rId24" Type="http://schemas.openxmlformats.org/officeDocument/2006/relationships/customXml" Target="../ink/ink12.xml"/><Relationship Id="rId45" Type="http://schemas.openxmlformats.org/officeDocument/2006/relationships/image" Target="../media/image22.emf"/><Relationship Id="rId66" Type="http://schemas.openxmlformats.org/officeDocument/2006/relationships/customXml" Target="../ink/ink33.xml"/><Relationship Id="rId87" Type="http://schemas.openxmlformats.org/officeDocument/2006/relationships/customXml" Target="../ink/ink44.xml"/><Relationship Id="rId110" Type="http://schemas.openxmlformats.org/officeDocument/2006/relationships/customXml" Target="../ink/ink56.xml"/><Relationship Id="rId131" Type="http://schemas.openxmlformats.org/officeDocument/2006/relationships/image" Target="../media/image63.emf"/><Relationship Id="rId327" Type="http://schemas.openxmlformats.org/officeDocument/2006/relationships/image" Target="../media/image157.emf"/><Relationship Id="rId152" Type="http://schemas.openxmlformats.org/officeDocument/2006/relationships/customXml" Target="../ink/ink78.xml"/><Relationship Id="rId173" Type="http://schemas.openxmlformats.org/officeDocument/2006/relationships/customXml" Target="../ink/ink89.xml"/><Relationship Id="rId194" Type="http://schemas.openxmlformats.org/officeDocument/2006/relationships/image" Target="../media/image93.emf"/><Relationship Id="rId208" Type="http://schemas.openxmlformats.org/officeDocument/2006/relationships/image" Target="../media/image99.emf"/><Relationship Id="rId229" Type="http://schemas.openxmlformats.org/officeDocument/2006/relationships/customXml" Target="../ink/ink119.xml"/><Relationship Id="rId240" Type="http://schemas.openxmlformats.org/officeDocument/2006/relationships/customXml" Target="../ink/ink125.xml"/><Relationship Id="rId261" Type="http://schemas.openxmlformats.org/officeDocument/2006/relationships/image" Target="../media/image125.emf"/><Relationship Id="rId14" Type="http://schemas.openxmlformats.org/officeDocument/2006/relationships/customXml" Target="../ink/ink7.xml"/><Relationship Id="rId35" Type="http://schemas.openxmlformats.org/officeDocument/2006/relationships/image" Target="../media/image17.emf"/><Relationship Id="rId56" Type="http://schemas.openxmlformats.org/officeDocument/2006/relationships/customXml" Target="../ink/ink28.xml"/><Relationship Id="rId77" Type="http://schemas.openxmlformats.org/officeDocument/2006/relationships/image" Target="../media/image38.emf"/><Relationship Id="rId100" Type="http://schemas.openxmlformats.org/officeDocument/2006/relationships/image" Target="../media/image49.emf"/><Relationship Id="rId282" Type="http://schemas.openxmlformats.org/officeDocument/2006/relationships/customXml" Target="../ink/ink146.xml"/><Relationship Id="rId317" Type="http://schemas.openxmlformats.org/officeDocument/2006/relationships/customXml" Target="../ink/ink164.xml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72" Type="http://schemas.openxmlformats.org/officeDocument/2006/relationships/customXml" Target="../ink/ink36.xml"/><Relationship Id="rId93" Type="http://schemas.openxmlformats.org/officeDocument/2006/relationships/customXml" Target="../ink/ink47.xml"/><Relationship Id="rId98" Type="http://schemas.openxmlformats.org/officeDocument/2006/relationships/image" Target="../media/image48.emf"/><Relationship Id="rId121" Type="http://schemas.openxmlformats.org/officeDocument/2006/relationships/customXml" Target="../ink/ink62.xml"/><Relationship Id="rId142" Type="http://schemas.openxmlformats.org/officeDocument/2006/relationships/customXml" Target="../ink/ink73.xml"/><Relationship Id="rId163" Type="http://schemas.openxmlformats.org/officeDocument/2006/relationships/image" Target="../media/image79.emf"/><Relationship Id="rId184" Type="http://schemas.openxmlformats.org/officeDocument/2006/relationships/customXml" Target="../ink/ink95.xml"/><Relationship Id="rId189" Type="http://schemas.openxmlformats.org/officeDocument/2006/relationships/customXml" Target="../ink/ink98.xml"/><Relationship Id="rId219" Type="http://schemas.openxmlformats.org/officeDocument/2006/relationships/customXml" Target="../ink/ink114.xml"/><Relationship Id="rId3" Type="http://schemas.openxmlformats.org/officeDocument/2006/relationships/image" Target="../media/image1.emf"/><Relationship Id="rId214" Type="http://schemas.openxmlformats.org/officeDocument/2006/relationships/image" Target="../media/image102.emf"/><Relationship Id="rId230" Type="http://schemas.openxmlformats.org/officeDocument/2006/relationships/image" Target="../media/image110.emf"/><Relationship Id="rId235" Type="http://schemas.openxmlformats.org/officeDocument/2006/relationships/image" Target="../media/image112.emf"/><Relationship Id="rId251" Type="http://schemas.openxmlformats.org/officeDocument/2006/relationships/image" Target="../media/image120.emf"/><Relationship Id="rId256" Type="http://schemas.openxmlformats.org/officeDocument/2006/relationships/customXml" Target="../ink/ink133.xml"/><Relationship Id="rId277" Type="http://schemas.openxmlformats.org/officeDocument/2006/relationships/image" Target="../media/image133.emf"/><Relationship Id="rId298" Type="http://schemas.openxmlformats.org/officeDocument/2006/relationships/customXml" Target="../ink/ink154.xml"/><Relationship Id="rId25" Type="http://schemas.openxmlformats.org/officeDocument/2006/relationships/image" Target="../media/image12.emf"/><Relationship Id="rId46" Type="http://schemas.openxmlformats.org/officeDocument/2006/relationships/customXml" Target="../ink/ink23.xml"/><Relationship Id="rId67" Type="http://schemas.openxmlformats.org/officeDocument/2006/relationships/image" Target="../media/image33.emf"/><Relationship Id="rId116" Type="http://schemas.openxmlformats.org/officeDocument/2006/relationships/customXml" Target="../ink/ink59.xml"/><Relationship Id="rId137" Type="http://schemas.openxmlformats.org/officeDocument/2006/relationships/image" Target="../media/image66.emf"/><Relationship Id="rId158" Type="http://schemas.openxmlformats.org/officeDocument/2006/relationships/customXml" Target="../ink/ink81.xml"/><Relationship Id="rId272" Type="http://schemas.openxmlformats.org/officeDocument/2006/relationships/customXml" Target="../ink/ink141.xml"/><Relationship Id="rId293" Type="http://schemas.openxmlformats.org/officeDocument/2006/relationships/image" Target="../media/image141.emf"/><Relationship Id="rId302" Type="http://schemas.openxmlformats.org/officeDocument/2006/relationships/customXml" Target="../ink/ink156.xml"/><Relationship Id="rId307" Type="http://schemas.openxmlformats.org/officeDocument/2006/relationships/image" Target="../media/image148.emf"/><Relationship Id="rId323" Type="http://schemas.openxmlformats.org/officeDocument/2006/relationships/image" Target="../media/image155.emf"/><Relationship Id="rId328" Type="http://schemas.openxmlformats.org/officeDocument/2006/relationships/customXml" Target="../ink/ink170.xml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62" Type="http://schemas.openxmlformats.org/officeDocument/2006/relationships/customXml" Target="../ink/ink31.xml"/><Relationship Id="rId83" Type="http://schemas.openxmlformats.org/officeDocument/2006/relationships/image" Target="../media/image41.emf"/><Relationship Id="rId88" Type="http://schemas.openxmlformats.org/officeDocument/2006/relationships/image" Target="../media/image43.emf"/><Relationship Id="rId111" Type="http://schemas.openxmlformats.org/officeDocument/2006/relationships/image" Target="../media/image54.emf"/><Relationship Id="rId132" Type="http://schemas.openxmlformats.org/officeDocument/2006/relationships/customXml" Target="../ink/ink68.xml"/><Relationship Id="rId153" Type="http://schemas.openxmlformats.org/officeDocument/2006/relationships/image" Target="../media/image74.emf"/><Relationship Id="rId174" Type="http://schemas.openxmlformats.org/officeDocument/2006/relationships/customXml" Target="../ink/ink90.xml"/><Relationship Id="rId179" Type="http://schemas.openxmlformats.org/officeDocument/2006/relationships/image" Target="../media/image86.emf"/><Relationship Id="rId195" Type="http://schemas.openxmlformats.org/officeDocument/2006/relationships/customXml" Target="../ink/ink101.xml"/><Relationship Id="rId209" Type="http://schemas.openxmlformats.org/officeDocument/2006/relationships/customXml" Target="../ink/ink109.xml"/><Relationship Id="rId190" Type="http://schemas.openxmlformats.org/officeDocument/2006/relationships/image" Target="../media/image91.emf"/><Relationship Id="rId204" Type="http://schemas.openxmlformats.org/officeDocument/2006/relationships/image" Target="../media/image97.emf"/><Relationship Id="rId220" Type="http://schemas.openxmlformats.org/officeDocument/2006/relationships/image" Target="../media/image105.emf"/><Relationship Id="rId225" Type="http://schemas.openxmlformats.org/officeDocument/2006/relationships/customXml" Target="../ink/ink117.xml"/><Relationship Id="rId241" Type="http://schemas.openxmlformats.org/officeDocument/2006/relationships/image" Target="../media/image115.emf"/><Relationship Id="rId246" Type="http://schemas.openxmlformats.org/officeDocument/2006/relationships/customXml" Target="../ink/ink128.xml"/><Relationship Id="rId267" Type="http://schemas.openxmlformats.org/officeDocument/2006/relationships/image" Target="../media/image128.emf"/><Relationship Id="rId288" Type="http://schemas.openxmlformats.org/officeDocument/2006/relationships/customXml" Target="../ink/ink149.xml"/><Relationship Id="rId15" Type="http://schemas.openxmlformats.org/officeDocument/2006/relationships/image" Target="../media/image7.emf"/><Relationship Id="rId36" Type="http://schemas.openxmlformats.org/officeDocument/2006/relationships/customXml" Target="../ink/ink18.xml"/><Relationship Id="rId57" Type="http://schemas.openxmlformats.org/officeDocument/2006/relationships/image" Target="../media/image28.emf"/><Relationship Id="rId106" Type="http://schemas.openxmlformats.org/officeDocument/2006/relationships/customXml" Target="../ink/ink54.xml"/><Relationship Id="rId127" Type="http://schemas.openxmlformats.org/officeDocument/2006/relationships/image" Target="../media/image61.emf"/><Relationship Id="rId262" Type="http://schemas.openxmlformats.org/officeDocument/2006/relationships/customXml" Target="../ink/ink136.xml"/><Relationship Id="rId283" Type="http://schemas.openxmlformats.org/officeDocument/2006/relationships/image" Target="../media/image136.emf"/><Relationship Id="rId313" Type="http://schemas.openxmlformats.org/officeDocument/2006/relationships/customXml" Target="../ink/ink162.xml"/><Relationship Id="rId318" Type="http://schemas.openxmlformats.org/officeDocument/2006/relationships/image" Target="../media/image153.emf"/><Relationship Id="rId10" Type="http://schemas.openxmlformats.org/officeDocument/2006/relationships/customXml" Target="../ink/ink5.xml"/><Relationship Id="rId31" Type="http://schemas.openxmlformats.org/officeDocument/2006/relationships/image" Target="../media/image15.emf"/><Relationship Id="rId52" Type="http://schemas.openxmlformats.org/officeDocument/2006/relationships/customXml" Target="../ink/ink26.xml"/><Relationship Id="rId73" Type="http://schemas.openxmlformats.org/officeDocument/2006/relationships/image" Target="../media/image36.emf"/><Relationship Id="rId78" Type="http://schemas.openxmlformats.org/officeDocument/2006/relationships/customXml" Target="../ink/ink39.xml"/><Relationship Id="rId94" Type="http://schemas.openxmlformats.org/officeDocument/2006/relationships/image" Target="../media/image46.emf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59.emf"/><Relationship Id="rId143" Type="http://schemas.openxmlformats.org/officeDocument/2006/relationships/image" Target="../media/image69.emf"/><Relationship Id="rId148" Type="http://schemas.openxmlformats.org/officeDocument/2006/relationships/customXml" Target="../ink/ink76.xml"/><Relationship Id="rId164" Type="http://schemas.openxmlformats.org/officeDocument/2006/relationships/customXml" Target="../ink/ink84.xml"/><Relationship Id="rId169" Type="http://schemas.openxmlformats.org/officeDocument/2006/relationships/customXml" Target="../ink/ink87.xml"/><Relationship Id="rId185" Type="http://schemas.openxmlformats.org/officeDocument/2006/relationships/image" Target="../media/image8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80" Type="http://schemas.openxmlformats.org/officeDocument/2006/relationships/customXml" Target="../ink/ink93.xml"/><Relationship Id="rId210" Type="http://schemas.openxmlformats.org/officeDocument/2006/relationships/image" Target="../media/image100.emf"/><Relationship Id="rId215" Type="http://schemas.openxmlformats.org/officeDocument/2006/relationships/customXml" Target="../ink/ink112.xml"/><Relationship Id="rId236" Type="http://schemas.openxmlformats.org/officeDocument/2006/relationships/customXml" Target="../ink/ink123.xml"/><Relationship Id="rId257" Type="http://schemas.openxmlformats.org/officeDocument/2006/relationships/image" Target="../media/image123.emf"/><Relationship Id="rId278" Type="http://schemas.openxmlformats.org/officeDocument/2006/relationships/customXml" Target="../ink/ink144.xml"/><Relationship Id="rId26" Type="http://schemas.openxmlformats.org/officeDocument/2006/relationships/customXml" Target="../ink/ink13.xml"/><Relationship Id="rId231" Type="http://schemas.openxmlformats.org/officeDocument/2006/relationships/customXml" Target="../ink/ink120.xml"/><Relationship Id="rId252" Type="http://schemas.openxmlformats.org/officeDocument/2006/relationships/customXml" Target="../ink/ink131.xml"/><Relationship Id="rId273" Type="http://schemas.openxmlformats.org/officeDocument/2006/relationships/image" Target="../media/image131.emf"/><Relationship Id="rId294" Type="http://schemas.openxmlformats.org/officeDocument/2006/relationships/customXml" Target="../ink/ink152.xml"/><Relationship Id="rId308" Type="http://schemas.openxmlformats.org/officeDocument/2006/relationships/customXml" Target="../ink/ink159.xml"/><Relationship Id="rId329" Type="http://schemas.openxmlformats.org/officeDocument/2006/relationships/image" Target="../media/image158.emf"/><Relationship Id="rId47" Type="http://schemas.openxmlformats.org/officeDocument/2006/relationships/image" Target="../media/image23.emf"/><Relationship Id="rId68" Type="http://schemas.openxmlformats.org/officeDocument/2006/relationships/customXml" Target="../ink/ink34.xml"/><Relationship Id="rId89" Type="http://schemas.openxmlformats.org/officeDocument/2006/relationships/customXml" Target="../ink/ink45.xml"/><Relationship Id="rId112" Type="http://schemas.openxmlformats.org/officeDocument/2006/relationships/customXml" Target="../ink/ink57.xml"/><Relationship Id="rId133" Type="http://schemas.openxmlformats.org/officeDocument/2006/relationships/image" Target="../media/image64.emf"/><Relationship Id="rId154" Type="http://schemas.openxmlformats.org/officeDocument/2006/relationships/customXml" Target="../ink/ink79.xml"/><Relationship Id="rId175" Type="http://schemas.openxmlformats.org/officeDocument/2006/relationships/image" Target="../media/image84.emf"/><Relationship Id="rId196" Type="http://schemas.openxmlformats.org/officeDocument/2006/relationships/customXml" Target="../ink/ink102.xml"/><Relationship Id="rId200" Type="http://schemas.openxmlformats.org/officeDocument/2006/relationships/customXml" Target="../ink/ink104.xml"/><Relationship Id="rId16" Type="http://schemas.openxmlformats.org/officeDocument/2006/relationships/customXml" Target="../ink/ink8.xml"/><Relationship Id="rId221" Type="http://schemas.openxmlformats.org/officeDocument/2006/relationships/customXml" Target="../ink/ink115.xml"/><Relationship Id="rId242" Type="http://schemas.openxmlformats.org/officeDocument/2006/relationships/customXml" Target="../ink/ink126.xml"/><Relationship Id="rId263" Type="http://schemas.openxmlformats.org/officeDocument/2006/relationships/image" Target="../media/image126.emf"/><Relationship Id="rId284" Type="http://schemas.openxmlformats.org/officeDocument/2006/relationships/customXml" Target="../ink/ink147.xml"/><Relationship Id="rId319" Type="http://schemas.openxmlformats.org/officeDocument/2006/relationships/customXml" Target="../ink/ink165.xml"/><Relationship Id="rId37" Type="http://schemas.openxmlformats.org/officeDocument/2006/relationships/image" Target="../media/image18.emf"/><Relationship Id="rId58" Type="http://schemas.openxmlformats.org/officeDocument/2006/relationships/customXml" Target="../ink/ink29.xml"/><Relationship Id="rId79" Type="http://schemas.openxmlformats.org/officeDocument/2006/relationships/image" Target="../media/image39.emf"/><Relationship Id="rId102" Type="http://schemas.openxmlformats.org/officeDocument/2006/relationships/customXml" Target="../ink/ink52.xml"/><Relationship Id="rId123" Type="http://schemas.openxmlformats.org/officeDocument/2006/relationships/customXml" Target="../ink/ink63.xml"/><Relationship Id="rId144" Type="http://schemas.openxmlformats.org/officeDocument/2006/relationships/customXml" Target="../ink/ink74.xml"/><Relationship Id="rId330" Type="http://schemas.openxmlformats.org/officeDocument/2006/relationships/customXml" Target="../ink/ink171.xml"/><Relationship Id="rId90" Type="http://schemas.openxmlformats.org/officeDocument/2006/relationships/image" Target="../media/image44.emf"/><Relationship Id="rId165" Type="http://schemas.openxmlformats.org/officeDocument/2006/relationships/customXml" Target="../ink/ink85.xml"/><Relationship Id="rId186" Type="http://schemas.openxmlformats.org/officeDocument/2006/relationships/customXml" Target="../ink/ink96.xml"/><Relationship Id="rId211" Type="http://schemas.openxmlformats.org/officeDocument/2006/relationships/customXml" Target="../ink/ink110.xml"/><Relationship Id="rId232" Type="http://schemas.openxmlformats.org/officeDocument/2006/relationships/customXml" Target="../ink/ink121.xml"/><Relationship Id="rId253" Type="http://schemas.openxmlformats.org/officeDocument/2006/relationships/image" Target="../media/image121.emf"/><Relationship Id="rId274" Type="http://schemas.openxmlformats.org/officeDocument/2006/relationships/customXml" Target="../ink/ink142.xml"/><Relationship Id="rId295" Type="http://schemas.openxmlformats.org/officeDocument/2006/relationships/image" Target="../media/image142.emf"/><Relationship Id="rId309" Type="http://schemas.openxmlformats.org/officeDocument/2006/relationships/image" Target="../media/image149.emf"/><Relationship Id="rId27" Type="http://schemas.openxmlformats.org/officeDocument/2006/relationships/image" Target="../media/image13.emf"/><Relationship Id="rId48" Type="http://schemas.openxmlformats.org/officeDocument/2006/relationships/customXml" Target="../ink/ink24.xml"/><Relationship Id="rId69" Type="http://schemas.openxmlformats.org/officeDocument/2006/relationships/image" Target="../media/image34.emf"/><Relationship Id="rId113" Type="http://schemas.openxmlformats.org/officeDocument/2006/relationships/image" Target="../media/image55.emf"/><Relationship Id="rId134" Type="http://schemas.openxmlformats.org/officeDocument/2006/relationships/customXml" Target="../ink/ink69.xml"/><Relationship Id="rId320" Type="http://schemas.openxmlformats.org/officeDocument/2006/relationships/customXml" Target="../ink/ink166.xml"/><Relationship Id="rId80" Type="http://schemas.openxmlformats.org/officeDocument/2006/relationships/customXml" Target="../ink/ink40.xml"/><Relationship Id="rId155" Type="http://schemas.openxmlformats.org/officeDocument/2006/relationships/image" Target="../media/image75.emf"/><Relationship Id="rId176" Type="http://schemas.openxmlformats.org/officeDocument/2006/relationships/customXml" Target="../ink/ink91.xml"/><Relationship Id="rId197" Type="http://schemas.openxmlformats.org/officeDocument/2006/relationships/image" Target="../media/image94.emf"/><Relationship Id="rId201" Type="http://schemas.openxmlformats.org/officeDocument/2006/relationships/customXml" Target="../ink/ink105.xml"/><Relationship Id="rId222" Type="http://schemas.openxmlformats.org/officeDocument/2006/relationships/image" Target="../media/image106.emf"/><Relationship Id="rId243" Type="http://schemas.openxmlformats.org/officeDocument/2006/relationships/image" Target="../media/image116.emf"/><Relationship Id="rId264" Type="http://schemas.openxmlformats.org/officeDocument/2006/relationships/customXml" Target="../ink/ink137.xml"/><Relationship Id="rId285" Type="http://schemas.openxmlformats.org/officeDocument/2006/relationships/image" Target="../media/image137.emf"/><Relationship Id="rId17" Type="http://schemas.openxmlformats.org/officeDocument/2006/relationships/image" Target="../media/image8.emf"/><Relationship Id="rId38" Type="http://schemas.openxmlformats.org/officeDocument/2006/relationships/customXml" Target="../ink/ink19.xml"/><Relationship Id="rId59" Type="http://schemas.openxmlformats.org/officeDocument/2006/relationships/image" Target="../media/image29.emf"/><Relationship Id="rId103" Type="http://schemas.openxmlformats.org/officeDocument/2006/relationships/image" Target="../media/image50.emf"/><Relationship Id="rId124" Type="http://schemas.openxmlformats.org/officeDocument/2006/relationships/image" Target="../media/image60.emf"/><Relationship Id="rId310" Type="http://schemas.openxmlformats.org/officeDocument/2006/relationships/customXml" Target="../ink/ink160.xml"/><Relationship Id="rId70" Type="http://schemas.openxmlformats.org/officeDocument/2006/relationships/customXml" Target="../ink/ink35.xml"/><Relationship Id="rId91" Type="http://schemas.openxmlformats.org/officeDocument/2006/relationships/customXml" Target="../ink/ink46.xml"/><Relationship Id="rId145" Type="http://schemas.openxmlformats.org/officeDocument/2006/relationships/image" Target="../media/image70.emf"/><Relationship Id="rId166" Type="http://schemas.openxmlformats.org/officeDocument/2006/relationships/image" Target="../media/image80.emf"/><Relationship Id="rId187" Type="http://schemas.openxmlformats.org/officeDocument/2006/relationships/image" Target="../media/image90.emf"/><Relationship Id="rId331" Type="http://schemas.openxmlformats.org/officeDocument/2006/relationships/image" Target="../media/image159.emf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1.emf"/><Relationship Id="rId233" Type="http://schemas.openxmlformats.org/officeDocument/2006/relationships/image" Target="../media/image111.emf"/><Relationship Id="rId254" Type="http://schemas.openxmlformats.org/officeDocument/2006/relationships/customXml" Target="../ink/ink132.xml"/><Relationship Id="rId28" Type="http://schemas.openxmlformats.org/officeDocument/2006/relationships/customXml" Target="../ink/ink14.xml"/><Relationship Id="rId49" Type="http://schemas.openxmlformats.org/officeDocument/2006/relationships/image" Target="../media/image24.emf"/><Relationship Id="rId114" Type="http://schemas.openxmlformats.org/officeDocument/2006/relationships/customXml" Target="../ink/ink58.xml"/><Relationship Id="rId275" Type="http://schemas.openxmlformats.org/officeDocument/2006/relationships/image" Target="../media/image132.emf"/><Relationship Id="rId296" Type="http://schemas.openxmlformats.org/officeDocument/2006/relationships/customXml" Target="../ink/ink153.xml"/><Relationship Id="rId300" Type="http://schemas.openxmlformats.org/officeDocument/2006/relationships/customXml" Target="../ink/ink155.xml"/><Relationship Id="rId60" Type="http://schemas.openxmlformats.org/officeDocument/2006/relationships/customXml" Target="../ink/ink30.xml"/><Relationship Id="rId81" Type="http://schemas.openxmlformats.org/officeDocument/2006/relationships/image" Target="../media/image40.emf"/><Relationship Id="rId135" Type="http://schemas.openxmlformats.org/officeDocument/2006/relationships/image" Target="../media/image65.emf"/><Relationship Id="rId156" Type="http://schemas.openxmlformats.org/officeDocument/2006/relationships/customXml" Target="../ink/ink80.xml"/><Relationship Id="rId177" Type="http://schemas.openxmlformats.org/officeDocument/2006/relationships/image" Target="../media/image85.emf"/><Relationship Id="rId198" Type="http://schemas.openxmlformats.org/officeDocument/2006/relationships/customXml" Target="../ink/ink103.xml"/><Relationship Id="rId321" Type="http://schemas.openxmlformats.org/officeDocument/2006/relationships/image" Target="../media/image154.emf"/><Relationship Id="rId202" Type="http://schemas.openxmlformats.org/officeDocument/2006/relationships/image" Target="../media/image96.emf"/><Relationship Id="rId223" Type="http://schemas.openxmlformats.org/officeDocument/2006/relationships/customXml" Target="../ink/ink116.xml"/><Relationship Id="rId244" Type="http://schemas.openxmlformats.org/officeDocument/2006/relationships/customXml" Target="../ink/ink127.xml"/><Relationship Id="rId18" Type="http://schemas.openxmlformats.org/officeDocument/2006/relationships/customXml" Target="../ink/ink9.xml"/><Relationship Id="rId39" Type="http://schemas.openxmlformats.org/officeDocument/2006/relationships/image" Target="../media/image19.emf"/><Relationship Id="rId265" Type="http://schemas.openxmlformats.org/officeDocument/2006/relationships/image" Target="../media/image127.emf"/><Relationship Id="rId286" Type="http://schemas.openxmlformats.org/officeDocument/2006/relationships/customXml" Target="../ink/ink148.xml"/><Relationship Id="rId50" Type="http://schemas.openxmlformats.org/officeDocument/2006/relationships/customXml" Target="../ink/ink25.xml"/><Relationship Id="rId104" Type="http://schemas.openxmlformats.org/officeDocument/2006/relationships/customXml" Target="../ink/ink53.xml"/><Relationship Id="rId125" Type="http://schemas.openxmlformats.org/officeDocument/2006/relationships/customXml" Target="../ink/ink64.xml"/><Relationship Id="rId146" Type="http://schemas.openxmlformats.org/officeDocument/2006/relationships/customXml" Target="../ink/ink75.xml"/><Relationship Id="rId167" Type="http://schemas.openxmlformats.org/officeDocument/2006/relationships/customXml" Target="../ink/ink86.xml"/><Relationship Id="rId188" Type="http://schemas.openxmlformats.org/officeDocument/2006/relationships/customXml" Target="../ink/ink97.xml"/><Relationship Id="rId311" Type="http://schemas.openxmlformats.org/officeDocument/2006/relationships/image" Target="../media/image150.emf"/><Relationship Id="rId332" Type="http://schemas.openxmlformats.org/officeDocument/2006/relationships/customXml" Target="../ink/ink172.xml"/><Relationship Id="rId71" Type="http://schemas.openxmlformats.org/officeDocument/2006/relationships/image" Target="../media/image35.emf"/><Relationship Id="rId92" Type="http://schemas.openxmlformats.org/officeDocument/2006/relationships/image" Target="../media/image45.emf"/><Relationship Id="rId213" Type="http://schemas.openxmlformats.org/officeDocument/2006/relationships/customXml" Target="../ink/ink111.xml"/><Relationship Id="rId234" Type="http://schemas.openxmlformats.org/officeDocument/2006/relationships/customXml" Target="../ink/ink122.xml"/><Relationship Id="rId2" Type="http://schemas.openxmlformats.org/officeDocument/2006/relationships/customXml" Target="../ink/ink1.xml"/><Relationship Id="rId29" Type="http://schemas.openxmlformats.org/officeDocument/2006/relationships/image" Target="../media/image14.emf"/><Relationship Id="rId255" Type="http://schemas.openxmlformats.org/officeDocument/2006/relationships/image" Target="../media/image122.emf"/><Relationship Id="rId276" Type="http://schemas.openxmlformats.org/officeDocument/2006/relationships/customXml" Target="../ink/ink143.xml"/><Relationship Id="rId297" Type="http://schemas.openxmlformats.org/officeDocument/2006/relationships/image" Target="../media/image143.emf"/><Relationship Id="rId40" Type="http://schemas.openxmlformats.org/officeDocument/2006/relationships/customXml" Target="../ink/ink20.xml"/><Relationship Id="rId115" Type="http://schemas.openxmlformats.org/officeDocument/2006/relationships/image" Target="../media/image56.emf"/><Relationship Id="rId136" Type="http://schemas.openxmlformats.org/officeDocument/2006/relationships/customXml" Target="../ink/ink70.xml"/><Relationship Id="rId157" Type="http://schemas.openxmlformats.org/officeDocument/2006/relationships/image" Target="../media/image76.emf"/><Relationship Id="rId178" Type="http://schemas.openxmlformats.org/officeDocument/2006/relationships/customXml" Target="../ink/ink92.xml"/><Relationship Id="rId301" Type="http://schemas.openxmlformats.org/officeDocument/2006/relationships/image" Target="../media/image145.emf"/><Relationship Id="rId322" Type="http://schemas.openxmlformats.org/officeDocument/2006/relationships/customXml" Target="../ink/ink167.xml"/><Relationship Id="rId61" Type="http://schemas.openxmlformats.org/officeDocument/2006/relationships/image" Target="../media/image30.emf"/><Relationship Id="rId82" Type="http://schemas.openxmlformats.org/officeDocument/2006/relationships/customXml" Target="../ink/ink41.xml"/><Relationship Id="rId199" Type="http://schemas.openxmlformats.org/officeDocument/2006/relationships/image" Target="../media/image95.emf"/><Relationship Id="rId203" Type="http://schemas.openxmlformats.org/officeDocument/2006/relationships/customXml" Target="../ink/ink106.xml"/><Relationship Id="rId19" Type="http://schemas.openxmlformats.org/officeDocument/2006/relationships/image" Target="../media/image9.emf"/><Relationship Id="rId224" Type="http://schemas.openxmlformats.org/officeDocument/2006/relationships/image" Target="../media/image107.emf"/><Relationship Id="rId245" Type="http://schemas.openxmlformats.org/officeDocument/2006/relationships/image" Target="../media/image117.emf"/><Relationship Id="rId266" Type="http://schemas.openxmlformats.org/officeDocument/2006/relationships/customXml" Target="../ink/ink138.xml"/><Relationship Id="rId287" Type="http://schemas.openxmlformats.org/officeDocument/2006/relationships/image" Target="../media/image138.emf"/><Relationship Id="rId30" Type="http://schemas.openxmlformats.org/officeDocument/2006/relationships/customXml" Target="../ink/ink15.xml"/><Relationship Id="rId105" Type="http://schemas.openxmlformats.org/officeDocument/2006/relationships/image" Target="../media/image51.emf"/><Relationship Id="rId126" Type="http://schemas.openxmlformats.org/officeDocument/2006/relationships/customXml" Target="../ink/ink65.xml"/><Relationship Id="rId147" Type="http://schemas.openxmlformats.org/officeDocument/2006/relationships/image" Target="../media/image71.emf"/><Relationship Id="rId168" Type="http://schemas.openxmlformats.org/officeDocument/2006/relationships/image" Target="../media/image81.emf"/><Relationship Id="rId312" Type="http://schemas.openxmlformats.org/officeDocument/2006/relationships/customXml" Target="../ink/ink161.xml"/><Relationship Id="rId333" Type="http://schemas.openxmlformats.org/officeDocument/2006/relationships/image" Target="../media/image16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Freihand 4"/>
              <p14:cNvContentPartPr/>
              <p14:nvPr/>
            </p14:nvContentPartPr>
            <p14:xfrm>
              <a:off x="4455491" y="3532811"/>
              <a:ext cx="242280" cy="1962360"/>
            </p14:xfrm>
          </p:contentPart>
        </mc:Choice>
        <mc:Fallback>
          <p:pic>
            <p:nvPicPr>
              <p:cNvPr id="5" name="Freihand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7051" y="3504371"/>
                <a:ext cx="299160" cy="20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Freihand 6"/>
              <p14:cNvContentPartPr/>
              <p14:nvPr/>
            </p14:nvContentPartPr>
            <p14:xfrm>
              <a:off x="3000731" y="2585291"/>
              <a:ext cx="1305720" cy="640440"/>
            </p14:xfrm>
          </p:contentPart>
        </mc:Choice>
        <mc:Fallback>
          <p:pic>
            <p:nvPicPr>
              <p:cNvPr id="7" name="Freihand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2291" y="2556851"/>
                <a:ext cx="136260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Freihand 9"/>
              <p14:cNvContentPartPr/>
              <p14:nvPr/>
            </p14:nvContentPartPr>
            <p14:xfrm>
              <a:off x="3890291" y="1255091"/>
              <a:ext cx="865080" cy="1787760"/>
            </p14:xfrm>
          </p:contentPart>
        </mc:Choice>
        <mc:Fallback>
          <p:pic>
            <p:nvPicPr>
              <p:cNvPr id="10" name="Freihand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1851" y="1226651"/>
                <a:ext cx="921960" cy="18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Freihand 11"/>
              <p14:cNvContentPartPr/>
              <p14:nvPr/>
            </p14:nvContentPartPr>
            <p14:xfrm>
              <a:off x="5087291" y="1828931"/>
              <a:ext cx="997920" cy="1213920"/>
            </p14:xfrm>
          </p:contentPart>
        </mc:Choice>
        <mc:Fallback>
          <p:pic>
            <p:nvPicPr>
              <p:cNvPr id="12" name="Freihand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58851" y="1800491"/>
                <a:ext cx="1054800" cy="12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Freihand 12"/>
              <p14:cNvContentPartPr/>
              <p14:nvPr/>
            </p14:nvContentPartPr>
            <p14:xfrm>
              <a:off x="5586251" y="2211251"/>
              <a:ext cx="1812600" cy="856440"/>
            </p14:xfrm>
          </p:contentPart>
        </mc:Choice>
        <mc:Fallback>
          <p:pic>
            <p:nvPicPr>
              <p:cNvPr id="13" name="Freihand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57811" y="2182811"/>
                <a:ext cx="1869480" cy="9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Freihand 14"/>
              <p14:cNvContentPartPr/>
              <p14:nvPr/>
            </p14:nvContentPartPr>
            <p14:xfrm>
              <a:off x="5760851" y="2227811"/>
              <a:ext cx="1380240" cy="1006200"/>
            </p14:xfrm>
          </p:contentPart>
        </mc:Choice>
        <mc:Fallback>
          <p:pic>
            <p:nvPicPr>
              <p:cNvPr id="15" name="Freihand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32411" y="2199371"/>
                <a:ext cx="1437120" cy="10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Freihand 16"/>
              <p14:cNvContentPartPr/>
              <p14:nvPr/>
            </p14:nvContentPartPr>
            <p14:xfrm>
              <a:off x="5419931" y="3549371"/>
              <a:ext cx="407520" cy="1862640"/>
            </p14:xfrm>
          </p:contentPart>
        </mc:Choice>
        <mc:Fallback>
          <p:pic>
            <p:nvPicPr>
              <p:cNvPr id="17" name="Freihand 1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1491" y="3520931"/>
                <a:ext cx="464400" cy="19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Freihand 26"/>
              <p14:cNvContentPartPr/>
              <p14:nvPr/>
            </p14:nvContentPartPr>
            <p14:xfrm>
              <a:off x="5112491" y="5295371"/>
              <a:ext cx="598680" cy="324360"/>
            </p14:xfrm>
          </p:contentPart>
        </mc:Choice>
        <mc:Fallback>
          <p:pic>
            <p:nvPicPr>
              <p:cNvPr id="27" name="Freihand 2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84051" y="5266931"/>
                <a:ext cx="6555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Freihand 29"/>
              <p14:cNvContentPartPr/>
              <p14:nvPr/>
            </p14:nvContentPartPr>
            <p14:xfrm>
              <a:off x="5577971" y="5353331"/>
              <a:ext cx="681840" cy="258120"/>
            </p14:xfrm>
          </p:contentPart>
        </mc:Choice>
        <mc:Fallback>
          <p:pic>
            <p:nvPicPr>
              <p:cNvPr id="30" name="Freihand 2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49531" y="5324891"/>
                <a:ext cx="7387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Freihand 31"/>
              <p14:cNvContentPartPr/>
              <p14:nvPr/>
            </p14:nvContentPartPr>
            <p14:xfrm>
              <a:off x="3915131" y="5527931"/>
              <a:ext cx="590760" cy="116640"/>
            </p14:xfrm>
          </p:contentPart>
        </mc:Choice>
        <mc:Fallback>
          <p:pic>
            <p:nvPicPr>
              <p:cNvPr id="32" name="Freihand 3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86691" y="5499491"/>
                <a:ext cx="6476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" name="Freihand 37"/>
              <p14:cNvContentPartPr/>
              <p14:nvPr/>
            </p14:nvContentPartPr>
            <p14:xfrm>
              <a:off x="4987571" y="5411651"/>
              <a:ext cx="360" cy="360"/>
            </p14:xfrm>
          </p:contentPart>
        </mc:Choice>
        <mc:Fallback>
          <p:pic>
            <p:nvPicPr>
              <p:cNvPr id="38" name="Freihand 3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59131" y="5383211"/>
                <a:ext cx="57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9" name="Freihand 38"/>
              <p14:cNvContentPartPr/>
              <p14:nvPr/>
            </p14:nvContentPartPr>
            <p14:xfrm>
              <a:off x="4206371" y="5644211"/>
              <a:ext cx="465840" cy="143280"/>
            </p14:xfrm>
          </p:contentPart>
        </mc:Choice>
        <mc:Fallback>
          <p:pic>
            <p:nvPicPr>
              <p:cNvPr id="39" name="Freihand 3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77931" y="5615771"/>
                <a:ext cx="5227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" name="Freihand 60"/>
              <p14:cNvContentPartPr/>
              <p14:nvPr/>
            </p14:nvContentPartPr>
            <p14:xfrm>
              <a:off x="4804691" y="847931"/>
              <a:ext cx="973080" cy="1687680"/>
            </p14:xfrm>
          </p:contentPart>
        </mc:Choice>
        <mc:Fallback>
          <p:pic>
            <p:nvPicPr>
              <p:cNvPr id="61" name="Freihand 6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76251" y="819491"/>
                <a:ext cx="1029960" cy="17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2" name="Freihand 61"/>
              <p14:cNvContentPartPr/>
              <p14:nvPr/>
            </p14:nvContentPartPr>
            <p14:xfrm>
              <a:off x="3821531" y="1113971"/>
              <a:ext cx="1590480" cy="4115160"/>
            </p14:xfrm>
          </p:contentPart>
        </mc:Choice>
        <mc:Fallback>
          <p:pic>
            <p:nvPicPr>
              <p:cNvPr id="62" name="Freihand 6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93091" y="1085531"/>
                <a:ext cx="1647360" cy="41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6" name="Freihand 65"/>
              <p14:cNvContentPartPr/>
              <p14:nvPr/>
            </p14:nvContentPartPr>
            <p14:xfrm>
              <a:off x="3275051" y="1180571"/>
              <a:ext cx="3874320" cy="1629360"/>
            </p14:xfrm>
          </p:contentPart>
        </mc:Choice>
        <mc:Fallback>
          <p:pic>
            <p:nvPicPr>
              <p:cNvPr id="66" name="Freihand 6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46611" y="1152131"/>
                <a:ext cx="3931200" cy="16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0" name="Freihand 69"/>
              <p14:cNvContentPartPr/>
              <p14:nvPr/>
            </p14:nvContentPartPr>
            <p14:xfrm>
              <a:off x="3009371" y="2650451"/>
              <a:ext cx="1222200" cy="583920"/>
            </p14:xfrm>
          </p:contentPart>
        </mc:Choice>
        <mc:Fallback>
          <p:pic>
            <p:nvPicPr>
              <p:cNvPr id="70" name="Freihand 6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80931" y="2622011"/>
                <a:ext cx="127908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6" name="Freihand 75"/>
              <p14:cNvContentPartPr/>
              <p14:nvPr/>
            </p14:nvContentPartPr>
            <p14:xfrm>
              <a:off x="3000731" y="2402411"/>
              <a:ext cx="83520" cy="83520"/>
            </p14:xfrm>
          </p:contentPart>
        </mc:Choice>
        <mc:Fallback>
          <p:pic>
            <p:nvPicPr>
              <p:cNvPr id="76" name="Freihand 7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64731" y="2330411"/>
                <a:ext cx="1555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7" name="Freihand 76"/>
              <p14:cNvContentPartPr/>
              <p14:nvPr/>
            </p14:nvContentPartPr>
            <p14:xfrm>
              <a:off x="3333371" y="2493851"/>
              <a:ext cx="360" cy="360"/>
            </p14:xfrm>
          </p:contentPart>
        </mc:Choice>
        <mc:Fallback>
          <p:pic>
            <p:nvPicPr>
              <p:cNvPr id="77" name="Freihand 7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97371" y="2421851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8" name="Freihand 77"/>
              <p14:cNvContentPartPr/>
              <p14:nvPr/>
            </p14:nvContentPartPr>
            <p14:xfrm>
              <a:off x="3208811" y="2199731"/>
              <a:ext cx="133200" cy="28440"/>
            </p14:xfrm>
          </p:contentPart>
        </mc:Choice>
        <mc:Fallback>
          <p:pic>
            <p:nvPicPr>
              <p:cNvPr id="78" name="Freihand 7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72811" y="2127731"/>
                <a:ext cx="2052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9" name="Freihand 78"/>
              <p14:cNvContentPartPr/>
              <p14:nvPr/>
            </p14:nvContentPartPr>
            <p14:xfrm>
              <a:off x="3591131" y="2518691"/>
              <a:ext cx="83520" cy="5400"/>
            </p14:xfrm>
          </p:contentPart>
        </mc:Choice>
        <mc:Fallback>
          <p:pic>
            <p:nvPicPr>
              <p:cNvPr id="79" name="Freihand 7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55131" y="2446691"/>
                <a:ext cx="1555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0" name="Freihand 79"/>
              <p14:cNvContentPartPr/>
              <p14:nvPr/>
            </p14:nvContentPartPr>
            <p14:xfrm>
              <a:off x="3765731" y="2577011"/>
              <a:ext cx="266760" cy="415800"/>
            </p14:xfrm>
          </p:contentPart>
        </mc:Choice>
        <mc:Fallback>
          <p:pic>
            <p:nvPicPr>
              <p:cNvPr id="80" name="Freihand 7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29731" y="2505011"/>
                <a:ext cx="33876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1" name="Freihand 80"/>
              <p14:cNvContentPartPr/>
              <p14:nvPr/>
            </p14:nvContentPartPr>
            <p14:xfrm>
              <a:off x="3258491" y="2851331"/>
              <a:ext cx="33840" cy="66960"/>
            </p14:xfrm>
          </p:contentPart>
        </mc:Choice>
        <mc:Fallback>
          <p:pic>
            <p:nvPicPr>
              <p:cNvPr id="81" name="Freihand 8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22491" y="2779331"/>
                <a:ext cx="105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2" name="Freihand 81"/>
              <p14:cNvContentPartPr/>
              <p14:nvPr/>
            </p14:nvContentPartPr>
            <p14:xfrm>
              <a:off x="3042491" y="2825771"/>
              <a:ext cx="91800" cy="25920"/>
            </p14:xfrm>
          </p:contentPart>
        </mc:Choice>
        <mc:Fallback>
          <p:pic>
            <p:nvPicPr>
              <p:cNvPr id="82" name="Freihand 8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06491" y="2753771"/>
                <a:ext cx="1638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3" name="Freihand 82"/>
              <p14:cNvContentPartPr/>
              <p14:nvPr/>
            </p14:nvContentPartPr>
            <p14:xfrm>
              <a:off x="3574571" y="2975891"/>
              <a:ext cx="740160" cy="408960"/>
            </p14:xfrm>
          </p:contentPart>
        </mc:Choice>
        <mc:Fallback>
          <p:pic>
            <p:nvPicPr>
              <p:cNvPr id="83" name="Freihand 8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38571" y="2903891"/>
                <a:ext cx="81216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4" name="Freihand 83"/>
              <p14:cNvContentPartPr/>
              <p14:nvPr/>
            </p14:nvContentPartPr>
            <p14:xfrm>
              <a:off x="4198091" y="3200531"/>
              <a:ext cx="74880" cy="8640"/>
            </p14:xfrm>
          </p:contentPart>
        </mc:Choice>
        <mc:Fallback>
          <p:pic>
            <p:nvPicPr>
              <p:cNvPr id="84" name="Freihand 8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62091" y="3128531"/>
                <a:ext cx="1468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5" name="Freihand 84"/>
              <p14:cNvContentPartPr/>
              <p14:nvPr/>
            </p14:nvContentPartPr>
            <p14:xfrm>
              <a:off x="3740891" y="2442371"/>
              <a:ext cx="149760" cy="184680"/>
            </p14:xfrm>
          </p:contentPart>
        </mc:Choice>
        <mc:Fallback>
          <p:pic>
            <p:nvPicPr>
              <p:cNvPr id="85" name="Freihand 8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04891" y="2370371"/>
                <a:ext cx="2217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6" name="Freihand 85"/>
              <p14:cNvContentPartPr/>
              <p14:nvPr/>
            </p14:nvContentPartPr>
            <p14:xfrm>
              <a:off x="3591131" y="2227811"/>
              <a:ext cx="75240" cy="158400"/>
            </p14:xfrm>
          </p:contentPart>
        </mc:Choice>
        <mc:Fallback>
          <p:pic>
            <p:nvPicPr>
              <p:cNvPr id="86" name="Freihand 8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55131" y="2155811"/>
                <a:ext cx="1472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7" name="Freihand 86"/>
              <p14:cNvContentPartPr/>
              <p14:nvPr/>
            </p14:nvContentPartPr>
            <p14:xfrm>
              <a:off x="3383411" y="2155811"/>
              <a:ext cx="133200" cy="6480"/>
            </p14:xfrm>
          </p:contentPart>
        </mc:Choice>
        <mc:Fallback>
          <p:pic>
            <p:nvPicPr>
              <p:cNvPr id="87" name="Freihand 86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47411" y="2083811"/>
                <a:ext cx="2052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8" name="Freihand 87"/>
              <p14:cNvContentPartPr/>
              <p14:nvPr/>
            </p14:nvContentPartPr>
            <p14:xfrm>
              <a:off x="3266771" y="1611851"/>
              <a:ext cx="125280" cy="67680"/>
            </p14:xfrm>
          </p:contentPart>
        </mc:Choice>
        <mc:Fallback>
          <p:pic>
            <p:nvPicPr>
              <p:cNvPr id="88" name="Freihand 87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30771" y="1539851"/>
                <a:ext cx="1972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9" name="Freihand 88"/>
              <p14:cNvContentPartPr/>
              <p14:nvPr/>
            </p14:nvContentPartPr>
            <p14:xfrm>
              <a:off x="3433091" y="1862051"/>
              <a:ext cx="75240" cy="50400"/>
            </p14:xfrm>
          </p:contentPart>
        </mc:Choice>
        <mc:Fallback>
          <p:pic>
            <p:nvPicPr>
              <p:cNvPr id="89" name="Freihand 88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97091" y="1790051"/>
                <a:ext cx="1472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0" name="Freihand 89"/>
              <p14:cNvContentPartPr/>
              <p14:nvPr/>
            </p14:nvContentPartPr>
            <p14:xfrm>
              <a:off x="3632531" y="2028371"/>
              <a:ext cx="75240" cy="41040"/>
            </p14:xfrm>
          </p:contentPart>
        </mc:Choice>
        <mc:Fallback>
          <p:pic>
            <p:nvPicPr>
              <p:cNvPr id="90" name="Freihand 89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96531" y="1956371"/>
                <a:ext cx="1472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1" name="Freihand 90"/>
              <p14:cNvContentPartPr/>
              <p14:nvPr/>
            </p14:nvContentPartPr>
            <p14:xfrm>
              <a:off x="3765731" y="1646051"/>
              <a:ext cx="16920" cy="33480"/>
            </p14:xfrm>
          </p:contentPart>
        </mc:Choice>
        <mc:Fallback>
          <p:pic>
            <p:nvPicPr>
              <p:cNvPr id="91" name="Freihand 90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29731" y="1574051"/>
                <a:ext cx="889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2" name="Freihand 91"/>
              <p14:cNvContentPartPr/>
              <p14:nvPr/>
            </p14:nvContentPartPr>
            <p14:xfrm>
              <a:off x="3624251" y="1030811"/>
              <a:ext cx="125280" cy="507240"/>
            </p14:xfrm>
          </p:contentPart>
        </mc:Choice>
        <mc:Fallback>
          <p:pic>
            <p:nvPicPr>
              <p:cNvPr id="92" name="Freihand 91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88251" y="958811"/>
                <a:ext cx="19728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3" name="Freihand 92"/>
              <p14:cNvContentPartPr/>
              <p14:nvPr/>
            </p14:nvContentPartPr>
            <p14:xfrm>
              <a:off x="3857171" y="906251"/>
              <a:ext cx="75240" cy="41760"/>
            </p14:xfrm>
          </p:contentPart>
        </mc:Choice>
        <mc:Fallback>
          <p:pic>
            <p:nvPicPr>
              <p:cNvPr id="93" name="Freihand 92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821171" y="834251"/>
                <a:ext cx="1472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4" name="Freihand 93"/>
              <p14:cNvContentPartPr/>
              <p14:nvPr/>
            </p14:nvContentPartPr>
            <p14:xfrm>
              <a:off x="3906851" y="1105691"/>
              <a:ext cx="141840" cy="249480"/>
            </p14:xfrm>
          </p:contentPart>
        </mc:Choice>
        <mc:Fallback>
          <p:pic>
            <p:nvPicPr>
              <p:cNvPr id="94" name="Freihand 93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70851" y="1033691"/>
                <a:ext cx="2138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5" name="Freihand 94"/>
              <p14:cNvContentPartPr/>
              <p14:nvPr/>
            </p14:nvContentPartPr>
            <p14:xfrm>
              <a:off x="4031771" y="1512851"/>
              <a:ext cx="58320" cy="50400"/>
            </p14:xfrm>
          </p:contentPart>
        </mc:Choice>
        <mc:Fallback>
          <p:pic>
            <p:nvPicPr>
              <p:cNvPr id="95" name="Freihand 94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95771" y="1440851"/>
                <a:ext cx="1303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6" name="Freihand 95"/>
              <p14:cNvContentPartPr/>
              <p14:nvPr/>
            </p14:nvContentPartPr>
            <p14:xfrm>
              <a:off x="4139771" y="1180571"/>
              <a:ext cx="158400" cy="83160"/>
            </p14:xfrm>
          </p:contentPart>
        </mc:Choice>
        <mc:Fallback>
          <p:pic>
            <p:nvPicPr>
              <p:cNvPr id="96" name="Freihand 95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103771" y="1108571"/>
                <a:ext cx="2304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7" name="Freihand 96"/>
              <p14:cNvContentPartPr/>
              <p14:nvPr/>
            </p14:nvContentPartPr>
            <p14:xfrm>
              <a:off x="4330931" y="1479731"/>
              <a:ext cx="75240" cy="41760"/>
            </p14:xfrm>
          </p:contentPart>
        </mc:Choice>
        <mc:Fallback>
          <p:pic>
            <p:nvPicPr>
              <p:cNvPr id="97" name="Freihand 96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94931" y="1407731"/>
                <a:ext cx="1472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8" name="Freihand 97"/>
              <p14:cNvContentPartPr/>
              <p14:nvPr/>
            </p14:nvContentPartPr>
            <p14:xfrm>
              <a:off x="4480691" y="1612571"/>
              <a:ext cx="33480" cy="108360"/>
            </p14:xfrm>
          </p:contentPart>
        </mc:Choice>
        <mc:Fallback>
          <p:pic>
            <p:nvPicPr>
              <p:cNvPr id="98" name="Freihand 97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44691" y="1540571"/>
                <a:ext cx="1054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9" name="Freihand 98"/>
              <p14:cNvContentPartPr/>
              <p14:nvPr/>
            </p14:nvContentPartPr>
            <p14:xfrm>
              <a:off x="4455491" y="1870331"/>
              <a:ext cx="58680" cy="50400"/>
            </p14:xfrm>
          </p:contentPart>
        </mc:Choice>
        <mc:Fallback>
          <p:pic>
            <p:nvPicPr>
              <p:cNvPr id="99" name="Freihand 98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19491" y="1798331"/>
                <a:ext cx="1306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0" name="Freihand 99"/>
              <p14:cNvContentPartPr/>
              <p14:nvPr/>
            </p14:nvContentPartPr>
            <p14:xfrm>
              <a:off x="4447211" y="1862051"/>
              <a:ext cx="227520" cy="873360"/>
            </p14:xfrm>
          </p:contentPart>
        </mc:Choice>
        <mc:Fallback>
          <p:pic>
            <p:nvPicPr>
              <p:cNvPr id="100" name="Freihand 99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11211" y="1790051"/>
                <a:ext cx="299520" cy="10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1" name="Freihand 100"/>
              <p14:cNvContentPartPr/>
              <p14:nvPr/>
            </p14:nvContentPartPr>
            <p14:xfrm>
              <a:off x="4272611" y="2244371"/>
              <a:ext cx="360" cy="360"/>
            </p14:xfrm>
          </p:contentPart>
        </mc:Choice>
        <mc:Fallback>
          <p:pic>
            <p:nvPicPr>
              <p:cNvPr id="101" name="Freihand 10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36611" y="2172371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2" name="Freihand 101"/>
              <p14:cNvContentPartPr/>
              <p14:nvPr/>
            </p14:nvContentPartPr>
            <p14:xfrm>
              <a:off x="3964811" y="1670891"/>
              <a:ext cx="191880" cy="482400"/>
            </p14:xfrm>
          </p:contentPart>
        </mc:Choice>
        <mc:Fallback>
          <p:pic>
            <p:nvPicPr>
              <p:cNvPr id="102" name="Freihand 101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928811" y="1598891"/>
                <a:ext cx="26388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3" name="Freihand 102"/>
              <p14:cNvContentPartPr/>
              <p14:nvPr/>
            </p14:nvContentPartPr>
            <p14:xfrm>
              <a:off x="4364051" y="2577011"/>
              <a:ext cx="100080" cy="224640"/>
            </p14:xfrm>
          </p:contentPart>
        </mc:Choice>
        <mc:Fallback>
          <p:pic>
            <p:nvPicPr>
              <p:cNvPr id="103" name="Freihand 102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328051" y="2505011"/>
                <a:ext cx="1720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4" name="Freihand 103"/>
              <p14:cNvContentPartPr/>
              <p14:nvPr/>
            </p14:nvContentPartPr>
            <p14:xfrm>
              <a:off x="4472411" y="2884451"/>
              <a:ext cx="199800" cy="291240"/>
            </p14:xfrm>
          </p:contentPart>
        </mc:Choice>
        <mc:Fallback>
          <p:pic>
            <p:nvPicPr>
              <p:cNvPr id="104" name="Freihand 103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436411" y="2812451"/>
                <a:ext cx="2718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5" name="Freihand 104"/>
              <p14:cNvContentPartPr/>
              <p14:nvPr/>
            </p14:nvContentPartPr>
            <p14:xfrm>
              <a:off x="3805331" y="2260931"/>
              <a:ext cx="268200" cy="574200"/>
            </p14:xfrm>
          </p:contentPart>
        </mc:Choice>
        <mc:Fallback>
          <p:pic>
            <p:nvPicPr>
              <p:cNvPr id="105" name="Freihand 104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769331" y="2188931"/>
                <a:ext cx="3402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6" name="Freihand 105"/>
              <p14:cNvContentPartPr/>
              <p14:nvPr/>
            </p14:nvContentPartPr>
            <p14:xfrm>
              <a:off x="4397531" y="1147091"/>
              <a:ext cx="191520" cy="499320"/>
            </p14:xfrm>
          </p:contentPart>
        </mc:Choice>
        <mc:Fallback>
          <p:pic>
            <p:nvPicPr>
              <p:cNvPr id="106" name="Freihand 105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361531" y="1075091"/>
                <a:ext cx="26352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7" name="Freihand 106"/>
              <p14:cNvContentPartPr/>
              <p14:nvPr/>
            </p14:nvContentPartPr>
            <p14:xfrm>
              <a:off x="4688411" y="1878611"/>
              <a:ext cx="116640" cy="308160"/>
            </p14:xfrm>
          </p:contentPart>
        </mc:Choice>
        <mc:Fallback>
          <p:pic>
            <p:nvPicPr>
              <p:cNvPr id="107" name="Freihand 106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652411" y="1806611"/>
                <a:ext cx="18864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8" name="Freihand 107"/>
              <p14:cNvContentPartPr/>
              <p14:nvPr/>
            </p14:nvContentPartPr>
            <p14:xfrm>
              <a:off x="4729811" y="2394131"/>
              <a:ext cx="175680" cy="623880"/>
            </p14:xfrm>
          </p:contentPart>
        </mc:Choice>
        <mc:Fallback>
          <p:pic>
            <p:nvPicPr>
              <p:cNvPr id="108" name="Freihand 107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693811" y="2322131"/>
                <a:ext cx="24768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9" name="Freihand 108"/>
              <p14:cNvContentPartPr/>
              <p14:nvPr/>
            </p14:nvContentPartPr>
            <p14:xfrm>
              <a:off x="5037611" y="1803731"/>
              <a:ext cx="100080" cy="391320"/>
            </p14:xfrm>
          </p:contentPart>
        </mc:Choice>
        <mc:Fallback>
          <p:pic>
            <p:nvPicPr>
              <p:cNvPr id="109" name="Freihand 108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001611" y="1731731"/>
                <a:ext cx="17208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10" name="Freihand 109"/>
              <p14:cNvContentPartPr/>
              <p14:nvPr/>
            </p14:nvContentPartPr>
            <p14:xfrm>
              <a:off x="5203931" y="1646051"/>
              <a:ext cx="360" cy="360"/>
            </p14:xfrm>
          </p:contentPart>
        </mc:Choice>
        <mc:Fallback>
          <p:pic>
            <p:nvPicPr>
              <p:cNvPr id="110" name="Freihand 10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67931" y="1574051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1" name="Freihand 110"/>
              <p14:cNvContentPartPr/>
              <p14:nvPr/>
            </p14:nvContentPartPr>
            <p14:xfrm>
              <a:off x="5261891" y="1221971"/>
              <a:ext cx="150120" cy="266400"/>
            </p14:xfrm>
          </p:contentPart>
        </mc:Choice>
        <mc:Fallback>
          <p:pic>
            <p:nvPicPr>
              <p:cNvPr id="111" name="Freihand 110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225891" y="1149971"/>
                <a:ext cx="2221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2" name="Freihand 111"/>
              <p14:cNvContentPartPr/>
              <p14:nvPr/>
            </p14:nvContentPartPr>
            <p14:xfrm>
              <a:off x="5469611" y="1113971"/>
              <a:ext cx="83520" cy="25200"/>
            </p14:xfrm>
          </p:contentPart>
        </mc:Choice>
        <mc:Fallback>
          <p:pic>
            <p:nvPicPr>
              <p:cNvPr id="112" name="Freihand 111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33611" y="1041971"/>
                <a:ext cx="1555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3" name="Freihand 112"/>
              <p14:cNvContentPartPr/>
              <p14:nvPr/>
            </p14:nvContentPartPr>
            <p14:xfrm>
              <a:off x="5685971" y="731651"/>
              <a:ext cx="7560" cy="66600"/>
            </p14:xfrm>
          </p:contentPart>
        </mc:Choice>
        <mc:Fallback>
          <p:pic>
            <p:nvPicPr>
              <p:cNvPr id="113" name="Freihand 112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49971" y="659651"/>
                <a:ext cx="795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4" name="Freihand 113"/>
              <p14:cNvContentPartPr/>
              <p14:nvPr/>
            </p14:nvContentPartPr>
            <p14:xfrm>
              <a:off x="5086571" y="764771"/>
              <a:ext cx="416880" cy="573840"/>
            </p14:xfrm>
          </p:contentPart>
        </mc:Choice>
        <mc:Fallback>
          <p:pic>
            <p:nvPicPr>
              <p:cNvPr id="114" name="Freihand 113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050571" y="692771"/>
                <a:ext cx="48888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5" name="Freihand 114"/>
              <p14:cNvContentPartPr/>
              <p14:nvPr/>
            </p14:nvContentPartPr>
            <p14:xfrm>
              <a:off x="4887131" y="1396571"/>
              <a:ext cx="283680" cy="657000"/>
            </p14:xfrm>
          </p:contentPart>
        </mc:Choice>
        <mc:Fallback>
          <p:pic>
            <p:nvPicPr>
              <p:cNvPr id="115" name="Freihand 114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851131" y="1324571"/>
                <a:ext cx="355680" cy="8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6" name="Freihand 115"/>
              <p14:cNvContentPartPr/>
              <p14:nvPr/>
            </p14:nvContentPartPr>
            <p14:xfrm>
              <a:off x="5237051" y="1646051"/>
              <a:ext cx="224640" cy="216360"/>
            </p14:xfrm>
          </p:contentPart>
        </mc:Choice>
        <mc:Fallback>
          <p:pic>
            <p:nvPicPr>
              <p:cNvPr id="116" name="Freihand 115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201051" y="1574051"/>
                <a:ext cx="2966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7" name="Freihand 116"/>
              <p14:cNvContentPartPr/>
              <p14:nvPr/>
            </p14:nvContentPartPr>
            <p14:xfrm>
              <a:off x="5544491" y="1521131"/>
              <a:ext cx="166680" cy="125280"/>
            </p14:xfrm>
          </p:contentPart>
        </mc:Choice>
        <mc:Fallback>
          <p:pic>
            <p:nvPicPr>
              <p:cNvPr id="117" name="Freihand 116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508491" y="1449131"/>
                <a:ext cx="2386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8" name="Freihand 117"/>
              <p14:cNvContentPartPr/>
              <p14:nvPr/>
            </p14:nvContentPartPr>
            <p14:xfrm>
              <a:off x="5793971" y="1047371"/>
              <a:ext cx="360" cy="360"/>
            </p14:xfrm>
          </p:contentPart>
        </mc:Choice>
        <mc:Fallback>
          <p:pic>
            <p:nvPicPr>
              <p:cNvPr id="118" name="Freihand 11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57971" y="975371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19" name="Freihand 118"/>
              <p14:cNvContentPartPr/>
              <p14:nvPr/>
            </p14:nvContentPartPr>
            <p14:xfrm>
              <a:off x="5785691" y="839651"/>
              <a:ext cx="141480" cy="208080"/>
            </p14:xfrm>
          </p:contentPart>
        </mc:Choice>
        <mc:Fallback>
          <p:pic>
            <p:nvPicPr>
              <p:cNvPr id="119" name="Freihand 118"/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749691" y="767651"/>
                <a:ext cx="21348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20" name="Freihand 119"/>
              <p14:cNvContentPartPr/>
              <p14:nvPr/>
            </p14:nvContentPartPr>
            <p14:xfrm>
              <a:off x="5877131" y="1072211"/>
              <a:ext cx="158400" cy="58680"/>
            </p14:xfrm>
          </p:contentPart>
        </mc:Choice>
        <mc:Fallback>
          <p:pic>
            <p:nvPicPr>
              <p:cNvPr id="120" name="Freihand 119"/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841131" y="1000211"/>
                <a:ext cx="2304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21" name="Freihand 120"/>
              <p14:cNvContentPartPr/>
              <p14:nvPr/>
            </p14:nvContentPartPr>
            <p14:xfrm>
              <a:off x="6051731" y="1097411"/>
              <a:ext cx="216360" cy="66600"/>
            </p14:xfrm>
          </p:contentPart>
        </mc:Choice>
        <mc:Fallback>
          <p:pic>
            <p:nvPicPr>
              <p:cNvPr id="121" name="Freihand 120"/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015731" y="1025411"/>
                <a:ext cx="2883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22" name="Freihand 121"/>
              <p14:cNvContentPartPr/>
              <p14:nvPr/>
            </p14:nvContentPartPr>
            <p14:xfrm>
              <a:off x="6026891" y="1305131"/>
              <a:ext cx="116640" cy="91800"/>
            </p14:xfrm>
          </p:contentPart>
        </mc:Choice>
        <mc:Fallback>
          <p:pic>
            <p:nvPicPr>
              <p:cNvPr id="122" name="Freihand 121"/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990891" y="1233131"/>
                <a:ext cx="188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23" name="Freihand 122"/>
              <p14:cNvContentPartPr/>
              <p14:nvPr/>
            </p14:nvContentPartPr>
            <p14:xfrm>
              <a:off x="5901971" y="1429691"/>
              <a:ext cx="360" cy="360"/>
            </p14:xfrm>
          </p:contentPart>
        </mc:Choice>
        <mc:Fallback>
          <p:pic>
            <p:nvPicPr>
              <p:cNvPr id="123" name="Freihand 12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65971" y="1357691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24" name="Freihand 123"/>
              <p14:cNvContentPartPr/>
              <p14:nvPr/>
            </p14:nvContentPartPr>
            <p14:xfrm>
              <a:off x="5839331" y="1504571"/>
              <a:ext cx="21600" cy="91800"/>
            </p14:xfrm>
          </p:contentPart>
        </mc:Choice>
        <mc:Fallback>
          <p:pic>
            <p:nvPicPr>
              <p:cNvPr id="124" name="Freihand 123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803331" y="1432571"/>
                <a:ext cx="936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25" name="Freihand 124"/>
              <p14:cNvContentPartPr/>
              <p14:nvPr/>
            </p14:nvContentPartPr>
            <p14:xfrm>
              <a:off x="5769131" y="1687451"/>
              <a:ext cx="33480" cy="25200"/>
            </p14:xfrm>
          </p:contentPart>
        </mc:Choice>
        <mc:Fallback>
          <p:pic>
            <p:nvPicPr>
              <p:cNvPr id="125" name="Freihand 124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733131" y="1615451"/>
                <a:ext cx="1054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26" name="Freihand 125"/>
              <p14:cNvContentPartPr/>
              <p14:nvPr/>
            </p14:nvContentPartPr>
            <p14:xfrm>
              <a:off x="6086651" y="1437971"/>
              <a:ext cx="189720" cy="267480"/>
            </p14:xfrm>
          </p:contentPart>
        </mc:Choice>
        <mc:Fallback>
          <p:pic>
            <p:nvPicPr>
              <p:cNvPr id="126" name="Freihand 125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050651" y="1365971"/>
                <a:ext cx="2617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27" name="Freihand 126"/>
              <p14:cNvContentPartPr/>
              <p14:nvPr/>
            </p14:nvContentPartPr>
            <p14:xfrm>
              <a:off x="6434051" y="1488011"/>
              <a:ext cx="166680" cy="58680"/>
            </p14:xfrm>
          </p:contentPart>
        </mc:Choice>
        <mc:Fallback>
          <p:pic>
            <p:nvPicPr>
              <p:cNvPr id="127" name="Freihand 126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98051" y="1416011"/>
                <a:ext cx="2386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8" name="Freihand 127"/>
              <p14:cNvContentPartPr/>
              <p14:nvPr/>
            </p14:nvContentPartPr>
            <p14:xfrm>
              <a:off x="5885411" y="1429691"/>
              <a:ext cx="740160" cy="798480"/>
            </p14:xfrm>
          </p:contentPart>
        </mc:Choice>
        <mc:Fallback>
          <p:pic>
            <p:nvPicPr>
              <p:cNvPr id="128" name="Freihand 127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849411" y="1357691"/>
                <a:ext cx="812160" cy="9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9" name="Freihand 128"/>
              <p14:cNvContentPartPr/>
              <p14:nvPr/>
            </p14:nvContentPartPr>
            <p14:xfrm>
              <a:off x="5752571" y="2236091"/>
              <a:ext cx="50040" cy="8640"/>
            </p14:xfrm>
          </p:contentPart>
        </mc:Choice>
        <mc:Fallback>
          <p:pic>
            <p:nvPicPr>
              <p:cNvPr id="129" name="Freihand 128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716571" y="2164091"/>
                <a:ext cx="1220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30" name="Freihand 129"/>
              <p14:cNvContentPartPr/>
              <p14:nvPr/>
            </p14:nvContentPartPr>
            <p14:xfrm>
              <a:off x="5303651" y="1978331"/>
              <a:ext cx="332640" cy="333000"/>
            </p14:xfrm>
          </p:contentPart>
        </mc:Choice>
        <mc:Fallback>
          <p:pic>
            <p:nvPicPr>
              <p:cNvPr id="130" name="Freihand 129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267651" y="1906331"/>
                <a:ext cx="40464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31" name="Freihand 130"/>
              <p14:cNvContentPartPr/>
              <p14:nvPr/>
            </p14:nvContentPartPr>
            <p14:xfrm>
              <a:off x="4934651" y="2410691"/>
              <a:ext cx="244440" cy="482400"/>
            </p14:xfrm>
          </p:contentPart>
        </mc:Choice>
        <mc:Fallback>
          <p:pic>
            <p:nvPicPr>
              <p:cNvPr id="131" name="Freihand 130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898651" y="2338691"/>
                <a:ext cx="31644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32" name="Freihand 131"/>
              <p14:cNvContentPartPr/>
              <p14:nvPr/>
            </p14:nvContentPartPr>
            <p14:xfrm>
              <a:off x="5170451" y="2493851"/>
              <a:ext cx="25200" cy="41760"/>
            </p14:xfrm>
          </p:contentPart>
        </mc:Choice>
        <mc:Fallback>
          <p:pic>
            <p:nvPicPr>
              <p:cNvPr id="132" name="Freihand 131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134451" y="2421851"/>
                <a:ext cx="972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33" name="Freihand 132"/>
              <p14:cNvContentPartPr/>
              <p14:nvPr/>
            </p14:nvContentPartPr>
            <p14:xfrm>
              <a:off x="5029331" y="2152931"/>
              <a:ext cx="91800" cy="191520"/>
            </p14:xfrm>
          </p:contentPart>
        </mc:Choice>
        <mc:Fallback>
          <p:pic>
            <p:nvPicPr>
              <p:cNvPr id="133" name="Freihand 132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993331" y="2080931"/>
                <a:ext cx="1638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34" name="Freihand 133"/>
              <p14:cNvContentPartPr/>
              <p14:nvPr/>
            </p14:nvContentPartPr>
            <p14:xfrm>
              <a:off x="4962731" y="2685011"/>
              <a:ext cx="199800" cy="565560"/>
            </p14:xfrm>
          </p:contentPart>
        </mc:Choice>
        <mc:Fallback>
          <p:pic>
            <p:nvPicPr>
              <p:cNvPr id="134" name="Freihand 133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926731" y="2613011"/>
                <a:ext cx="27180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35" name="Freihand 134"/>
              <p14:cNvContentPartPr/>
              <p14:nvPr/>
            </p14:nvContentPartPr>
            <p14:xfrm>
              <a:off x="5295371" y="2452091"/>
              <a:ext cx="442440" cy="424440"/>
            </p14:xfrm>
          </p:contentPart>
        </mc:Choice>
        <mc:Fallback>
          <p:pic>
            <p:nvPicPr>
              <p:cNvPr id="135" name="Freihand 134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259371" y="2380091"/>
                <a:ext cx="51444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36" name="Freihand 135"/>
              <p14:cNvContentPartPr/>
              <p14:nvPr/>
            </p14:nvContentPartPr>
            <p14:xfrm>
              <a:off x="5468171" y="2676731"/>
              <a:ext cx="168120" cy="208800"/>
            </p14:xfrm>
          </p:contentPart>
        </mc:Choice>
        <mc:Fallback>
          <p:pic>
            <p:nvPicPr>
              <p:cNvPr id="136" name="Freihand 135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432171" y="2604731"/>
                <a:ext cx="2401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37" name="Freihand 136"/>
              <p14:cNvContentPartPr/>
              <p14:nvPr/>
            </p14:nvContentPartPr>
            <p14:xfrm>
              <a:off x="5918531" y="2377571"/>
              <a:ext cx="191520" cy="191520"/>
            </p14:xfrm>
          </p:contentPart>
        </mc:Choice>
        <mc:Fallback>
          <p:pic>
            <p:nvPicPr>
              <p:cNvPr id="137" name="Freihand 136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882531" y="2305571"/>
                <a:ext cx="2635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38" name="Freihand 137"/>
              <p14:cNvContentPartPr/>
              <p14:nvPr/>
            </p14:nvContentPartPr>
            <p14:xfrm>
              <a:off x="6284291" y="2177771"/>
              <a:ext cx="33840" cy="17280"/>
            </p14:xfrm>
          </p:contentPart>
        </mc:Choice>
        <mc:Fallback>
          <p:pic>
            <p:nvPicPr>
              <p:cNvPr id="138" name="Freihand 137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248291" y="2105771"/>
                <a:ext cx="1058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39" name="Freihand 138"/>
              <p14:cNvContentPartPr/>
              <p14:nvPr/>
            </p14:nvContentPartPr>
            <p14:xfrm>
              <a:off x="6392651" y="2177771"/>
              <a:ext cx="50040" cy="25560"/>
            </p14:xfrm>
          </p:contentPart>
        </mc:Choice>
        <mc:Fallback>
          <p:pic>
            <p:nvPicPr>
              <p:cNvPr id="139" name="Freihand 138"/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356651" y="2105771"/>
                <a:ext cx="1220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40" name="Freihand 139"/>
              <p14:cNvContentPartPr/>
              <p14:nvPr/>
            </p14:nvContentPartPr>
            <p14:xfrm>
              <a:off x="6168011" y="2335811"/>
              <a:ext cx="100080" cy="100080"/>
            </p14:xfrm>
          </p:contentPart>
        </mc:Choice>
        <mc:Fallback>
          <p:pic>
            <p:nvPicPr>
              <p:cNvPr id="140" name="Freihand 139"/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132011" y="2263811"/>
                <a:ext cx="1720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41" name="Freihand 140"/>
              <p14:cNvContentPartPr/>
              <p14:nvPr/>
            </p14:nvContentPartPr>
            <p14:xfrm>
              <a:off x="6051731" y="2510411"/>
              <a:ext cx="41760" cy="23400"/>
            </p14:xfrm>
          </p:contentPart>
        </mc:Choice>
        <mc:Fallback>
          <p:pic>
            <p:nvPicPr>
              <p:cNvPr id="141" name="Freihand 140"/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015731" y="2438411"/>
                <a:ext cx="1137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42" name="Freihand 141"/>
              <p14:cNvContentPartPr/>
              <p14:nvPr/>
            </p14:nvContentPartPr>
            <p14:xfrm>
              <a:off x="6641771" y="2078051"/>
              <a:ext cx="233280" cy="208440"/>
            </p14:xfrm>
          </p:contentPart>
        </mc:Choice>
        <mc:Fallback>
          <p:pic>
            <p:nvPicPr>
              <p:cNvPr id="142" name="Freihand 141"/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605771" y="2006051"/>
                <a:ext cx="3052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43" name="Freihand 142"/>
              <p14:cNvContentPartPr/>
              <p14:nvPr/>
            </p14:nvContentPartPr>
            <p14:xfrm>
              <a:off x="7007531" y="2119811"/>
              <a:ext cx="360" cy="360"/>
            </p14:xfrm>
          </p:contentPart>
        </mc:Choice>
        <mc:Fallback>
          <p:pic>
            <p:nvPicPr>
              <p:cNvPr id="143" name="Freihand 14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71531" y="2047811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44" name="Freihand 143"/>
              <p14:cNvContentPartPr/>
              <p14:nvPr/>
            </p14:nvContentPartPr>
            <p14:xfrm>
              <a:off x="7115531" y="2083091"/>
              <a:ext cx="507600" cy="402840"/>
            </p14:xfrm>
          </p:contentPart>
        </mc:Choice>
        <mc:Fallback>
          <p:pic>
            <p:nvPicPr>
              <p:cNvPr id="144" name="Freihand 143"/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079531" y="2011091"/>
                <a:ext cx="57960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45" name="Freihand 144"/>
              <p14:cNvContentPartPr/>
              <p14:nvPr/>
            </p14:nvContentPartPr>
            <p14:xfrm>
              <a:off x="6990971" y="2526971"/>
              <a:ext cx="116640" cy="75240"/>
            </p14:xfrm>
          </p:contentPart>
        </mc:Choice>
        <mc:Fallback>
          <p:pic>
            <p:nvPicPr>
              <p:cNvPr id="145" name="Freihand 144"/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954971" y="2454971"/>
                <a:ext cx="1886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46" name="Freihand 145"/>
              <p14:cNvContentPartPr/>
              <p14:nvPr/>
            </p14:nvContentPartPr>
            <p14:xfrm>
              <a:off x="7024091" y="2585291"/>
              <a:ext cx="50400" cy="50040"/>
            </p14:xfrm>
          </p:contentPart>
        </mc:Choice>
        <mc:Fallback>
          <p:pic>
            <p:nvPicPr>
              <p:cNvPr id="146" name="Freihand 145"/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988091" y="2513291"/>
                <a:ext cx="122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47" name="Freihand 146"/>
              <p14:cNvContentPartPr/>
              <p14:nvPr/>
            </p14:nvContentPartPr>
            <p14:xfrm>
              <a:off x="7024091" y="2651891"/>
              <a:ext cx="216720" cy="16920"/>
            </p14:xfrm>
          </p:contentPart>
        </mc:Choice>
        <mc:Fallback>
          <p:pic>
            <p:nvPicPr>
              <p:cNvPr id="147" name="Freihand 146"/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988091" y="2579891"/>
                <a:ext cx="2887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48" name="Freihand 147"/>
              <p14:cNvContentPartPr/>
              <p14:nvPr/>
            </p14:nvContentPartPr>
            <p14:xfrm>
              <a:off x="7198691" y="2743331"/>
              <a:ext cx="360" cy="360"/>
            </p14:xfrm>
          </p:contentPart>
        </mc:Choice>
        <mc:Fallback>
          <p:pic>
            <p:nvPicPr>
              <p:cNvPr id="148" name="Freihand 14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62691" y="2671331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49" name="Freihand 148"/>
              <p14:cNvContentPartPr/>
              <p14:nvPr/>
            </p14:nvContentPartPr>
            <p14:xfrm>
              <a:off x="6691811" y="2808491"/>
              <a:ext cx="540720" cy="144360"/>
            </p14:xfrm>
          </p:contentPart>
        </mc:Choice>
        <mc:Fallback>
          <p:pic>
            <p:nvPicPr>
              <p:cNvPr id="149" name="Freihand 148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655811" y="2736491"/>
                <a:ext cx="6127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50" name="Freihand 149"/>
              <p14:cNvContentPartPr/>
              <p14:nvPr/>
            </p14:nvContentPartPr>
            <p14:xfrm>
              <a:off x="6301211" y="2859611"/>
              <a:ext cx="224640" cy="158400"/>
            </p14:xfrm>
          </p:contentPart>
        </mc:Choice>
        <mc:Fallback>
          <p:pic>
            <p:nvPicPr>
              <p:cNvPr id="150" name="Freihand 149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265211" y="2787611"/>
                <a:ext cx="2966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51" name="Freihand 150"/>
              <p14:cNvContentPartPr/>
              <p14:nvPr/>
            </p14:nvContentPartPr>
            <p14:xfrm>
              <a:off x="6068291" y="3117371"/>
              <a:ext cx="83520" cy="166680"/>
            </p14:xfrm>
          </p:contentPart>
        </mc:Choice>
        <mc:Fallback>
          <p:pic>
            <p:nvPicPr>
              <p:cNvPr id="151" name="Freihand 150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032291" y="3045371"/>
                <a:ext cx="1555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52" name="Freihand 151"/>
              <p14:cNvContentPartPr/>
              <p14:nvPr/>
            </p14:nvContentPartPr>
            <p14:xfrm>
              <a:off x="6276011" y="2926211"/>
              <a:ext cx="158400" cy="108360"/>
            </p14:xfrm>
          </p:contentPart>
        </mc:Choice>
        <mc:Fallback>
          <p:pic>
            <p:nvPicPr>
              <p:cNvPr id="152" name="Freihand 151"/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240011" y="2854211"/>
                <a:ext cx="2304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53" name="Freihand 152"/>
              <p14:cNvContentPartPr/>
              <p14:nvPr/>
            </p14:nvContentPartPr>
            <p14:xfrm>
              <a:off x="5827091" y="2942771"/>
              <a:ext cx="532440" cy="366120"/>
            </p14:xfrm>
          </p:contentPart>
        </mc:Choice>
        <mc:Fallback>
          <p:pic>
            <p:nvPicPr>
              <p:cNvPr id="153" name="Freihand 152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791091" y="2870771"/>
                <a:ext cx="60444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54" name="Freihand 153"/>
              <p14:cNvContentPartPr/>
              <p14:nvPr/>
            </p14:nvContentPartPr>
            <p14:xfrm>
              <a:off x="5860571" y="2859611"/>
              <a:ext cx="116640" cy="66960"/>
            </p14:xfrm>
          </p:contentPart>
        </mc:Choice>
        <mc:Fallback>
          <p:pic>
            <p:nvPicPr>
              <p:cNvPr id="154" name="Freihand 153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824571" y="2787611"/>
                <a:ext cx="1886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55" name="Freihand 154"/>
              <p14:cNvContentPartPr/>
              <p14:nvPr/>
            </p14:nvContentPartPr>
            <p14:xfrm>
              <a:off x="6101411" y="2709851"/>
              <a:ext cx="33840" cy="58680"/>
            </p14:xfrm>
          </p:contentPart>
        </mc:Choice>
        <mc:Fallback>
          <p:pic>
            <p:nvPicPr>
              <p:cNvPr id="155" name="Freihand 154"/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065411" y="2637851"/>
                <a:ext cx="1058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56" name="Freihand 155"/>
              <p14:cNvContentPartPr/>
              <p14:nvPr/>
            </p14:nvContentPartPr>
            <p14:xfrm>
              <a:off x="6267731" y="2560451"/>
              <a:ext cx="360" cy="360"/>
            </p14:xfrm>
          </p:contentPart>
        </mc:Choice>
        <mc:Fallback>
          <p:pic>
            <p:nvPicPr>
              <p:cNvPr id="156" name="Freihand 15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31731" y="2488451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57" name="Freihand 156"/>
              <p14:cNvContentPartPr/>
              <p14:nvPr/>
            </p14:nvContentPartPr>
            <p14:xfrm>
              <a:off x="6234611" y="2302691"/>
              <a:ext cx="191520" cy="199800"/>
            </p14:xfrm>
          </p:contentPart>
        </mc:Choice>
        <mc:Fallback>
          <p:pic>
            <p:nvPicPr>
              <p:cNvPr id="157" name="Freihand 156"/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198611" y="2230691"/>
                <a:ext cx="2635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58" name="Freihand 157"/>
              <p14:cNvContentPartPr/>
              <p14:nvPr/>
            </p14:nvContentPartPr>
            <p14:xfrm>
              <a:off x="6592091" y="1920371"/>
              <a:ext cx="41760" cy="133200"/>
            </p14:xfrm>
          </p:contentPart>
        </mc:Choice>
        <mc:Fallback>
          <p:pic>
            <p:nvPicPr>
              <p:cNvPr id="158" name="Freihand 157"/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556091" y="1848371"/>
                <a:ext cx="1137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59" name="Freihand 158"/>
              <p14:cNvContentPartPr/>
              <p14:nvPr/>
            </p14:nvContentPartPr>
            <p14:xfrm>
              <a:off x="6292571" y="1953491"/>
              <a:ext cx="58680" cy="50400"/>
            </p14:xfrm>
          </p:contentPart>
        </mc:Choice>
        <mc:Fallback>
          <p:pic>
            <p:nvPicPr>
              <p:cNvPr id="159" name="Freihand 158"/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256571" y="1881491"/>
                <a:ext cx="1306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60" name="Freihand 159"/>
              <p14:cNvContentPartPr/>
              <p14:nvPr/>
            </p14:nvContentPartPr>
            <p14:xfrm>
              <a:off x="5868851" y="2144651"/>
              <a:ext cx="360" cy="360"/>
            </p14:xfrm>
          </p:contentPart>
        </mc:Choice>
        <mc:Fallback>
          <p:pic>
            <p:nvPicPr>
              <p:cNvPr id="160" name="Freihand 15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32851" y="2072651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61" name="Freihand 160"/>
              <p14:cNvContentPartPr/>
              <p14:nvPr/>
            </p14:nvContentPartPr>
            <p14:xfrm>
              <a:off x="5918531" y="1953491"/>
              <a:ext cx="83520" cy="116640"/>
            </p14:xfrm>
          </p:contentPart>
        </mc:Choice>
        <mc:Fallback>
          <p:pic>
            <p:nvPicPr>
              <p:cNvPr id="161" name="Freihand 160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882531" y="1881491"/>
                <a:ext cx="1555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62" name="Freihand 161"/>
              <p14:cNvContentPartPr/>
              <p14:nvPr/>
            </p14:nvContentPartPr>
            <p14:xfrm>
              <a:off x="6101411" y="1862051"/>
              <a:ext cx="83520" cy="41760"/>
            </p14:xfrm>
          </p:contentPart>
        </mc:Choice>
        <mc:Fallback>
          <p:pic>
            <p:nvPicPr>
              <p:cNvPr id="162" name="Freihand 161"/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065411" y="1790051"/>
                <a:ext cx="1555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63" name="Freihand 162"/>
              <p14:cNvContentPartPr/>
              <p14:nvPr/>
            </p14:nvContentPartPr>
            <p14:xfrm>
              <a:off x="6276011" y="1670891"/>
              <a:ext cx="360" cy="360"/>
            </p14:xfrm>
          </p:contentPart>
        </mc:Choice>
        <mc:Fallback>
          <p:pic>
            <p:nvPicPr>
              <p:cNvPr id="163" name="Freihand 16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40011" y="1598891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64" name="Freihand 163"/>
              <p14:cNvContentPartPr/>
              <p14:nvPr/>
            </p14:nvContentPartPr>
            <p14:xfrm>
              <a:off x="4937531" y="970691"/>
              <a:ext cx="216720" cy="376200"/>
            </p14:xfrm>
          </p:contentPart>
        </mc:Choice>
        <mc:Fallback>
          <p:pic>
            <p:nvPicPr>
              <p:cNvPr id="164" name="Freihand 163"/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901531" y="898691"/>
                <a:ext cx="28872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65" name="Freihand 164"/>
              <p14:cNvContentPartPr/>
              <p14:nvPr/>
            </p14:nvContentPartPr>
            <p14:xfrm>
              <a:off x="4912691" y="1512851"/>
              <a:ext cx="50400" cy="84240"/>
            </p14:xfrm>
          </p:contentPart>
        </mc:Choice>
        <mc:Fallback>
          <p:pic>
            <p:nvPicPr>
              <p:cNvPr id="165" name="Freihand 164"/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876691" y="1440851"/>
                <a:ext cx="1224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66" name="Freihand 165"/>
              <p14:cNvContentPartPr/>
              <p14:nvPr/>
            </p14:nvContentPartPr>
            <p14:xfrm>
              <a:off x="4896131" y="1754051"/>
              <a:ext cx="25200" cy="32400"/>
            </p14:xfrm>
          </p:contentPart>
        </mc:Choice>
        <mc:Fallback>
          <p:pic>
            <p:nvPicPr>
              <p:cNvPr id="166" name="Freihand 165"/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4860131" y="1682051"/>
                <a:ext cx="972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67" name="Freihand 166"/>
              <p14:cNvContentPartPr/>
              <p14:nvPr/>
            </p14:nvContentPartPr>
            <p14:xfrm>
              <a:off x="4669691" y="1620851"/>
              <a:ext cx="127080" cy="217800"/>
            </p14:xfrm>
          </p:contentPart>
        </mc:Choice>
        <mc:Fallback>
          <p:pic>
            <p:nvPicPr>
              <p:cNvPr id="167" name="Freihand 166"/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633691" y="1548851"/>
                <a:ext cx="1990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68" name="Freihand 167"/>
              <p14:cNvContentPartPr/>
              <p14:nvPr/>
            </p14:nvContentPartPr>
            <p14:xfrm>
              <a:off x="4721531" y="1762331"/>
              <a:ext cx="16920" cy="41760"/>
            </p14:xfrm>
          </p:contentPart>
        </mc:Choice>
        <mc:Fallback>
          <p:pic>
            <p:nvPicPr>
              <p:cNvPr id="168" name="Freihand 167"/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685531" y="1690331"/>
                <a:ext cx="889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69" name="Freihand 168"/>
              <p14:cNvContentPartPr/>
              <p14:nvPr/>
            </p14:nvContentPartPr>
            <p14:xfrm>
              <a:off x="3823691" y="896891"/>
              <a:ext cx="449280" cy="225720"/>
            </p14:xfrm>
          </p:contentPart>
        </mc:Choice>
        <mc:Fallback>
          <p:pic>
            <p:nvPicPr>
              <p:cNvPr id="169" name="Freihand 168"/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787691" y="824891"/>
                <a:ext cx="5212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70" name="Freihand 169"/>
              <p14:cNvContentPartPr/>
              <p14:nvPr/>
            </p14:nvContentPartPr>
            <p14:xfrm>
              <a:off x="3699131" y="1097411"/>
              <a:ext cx="150120" cy="183240"/>
            </p14:xfrm>
          </p:contentPart>
        </mc:Choice>
        <mc:Fallback>
          <p:pic>
            <p:nvPicPr>
              <p:cNvPr id="170" name="Freihand 169"/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3663131" y="1025411"/>
                <a:ext cx="2221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71" name="Freihand 170"/>
              <p14:cNvContentPartPr/>
              <p14:nvPr/>
            </p14:nvContentPartPr>
            <p14:xfrm>
              <a:off x="3300251" y="1138811"/>
              <a:ext cx="465840" cy="366120"/>
            </p14:xfrm>
          </p:contentPart>
        </mc:Choice>
        <mc:Fallback>
          <p:pic>
            <p:nvPicPr>
              <p:cNvPr id="171" name="Freihand 170"/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3264251" y="1066811"/>
                <a:ext cx="53784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72" name="Freihand 171"/>
              <p14:cNvContentPartPr/>
              <p14:nvPr/>
            </p14:nvContentPartPr>
            <p14:xfrm>
              <a:off x="3574571" y="1546331"/>
              <a:ext cx="224640" cy="108360"/>
            </p14:xfrm>
          </p:contentPart>
        </mc:Choice>
        <mc:Fallback>
          <p:pic>
            <p:nvPicPr>
              <p:cNvPr id="172" name="Freihand 171"/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3538571" y="1474331"/>
                <a:ext cx="2966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73" name="Freihand 172"/>
              <p14:cNvContentPartPr/>
              <p14:nvPr/>
            </p14:nvContentPartPr>
            <p14:xfrm>
              <a:off x="3524891" y="1328531"/>
              <a:ext cx="124920" cy="184680"/>
            </p14:xfrm>
          </p:contentPart>
        </mc:Choice>
        <mc:Fallback>
          <p:pic>
            <p:nvPicPr>
              <p:cNvPr id="173" name="Freihand 172"/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3488891" y="1256531"/>
                <a:ext cx="1969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74" name="Freihand 173"/>
              <p14:cNvContentPartPr/>
              <p14:nvPr/>
            </p14:nvContentPartPr>
            <p14:xfrm>
              <a:off x="3699131" y="1803731"/>
              <a:ext cx="218160" cy="391320"/>
            </p14:xfrm>
          </p:contentPart>
        </mc:Choice>
        <mc:Fallback>
          <p:pic>
            <p:nvPicPr>
              <p:cNvPr id="174" name="Freihand 173"/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663131" y="1731731"/>
                <a:ext cx="29016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75" name="Freihand 174"/>
              <p14:cNvContentPartPr/>
              <p14:nvPr/>
            </p14:nvContentPartPr>
            <p14:xfrm>
              <a:off x="3258491" y="1579451"/>
              <a:ext cx="465840" cy="357840"/>
            </p14:xfrm>
          </p:contentPart>
        </mc:Choice>
        <mc:Fallback>
          <p:pic>
            <p:nvPicPr>
              <p:cNvPr id="175" name="Freihand 174"/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222491" y="1507451"/>
                <a:ext cx="5378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76" name="Freihand 175"/>
              <p14:cNvContentPartPr/>
              <p14:nvPr/>
            </p14:nvContentPartPr>
            <p14:xfrm>
              <a:off x="2967611" y="1886891"/>
              <a:ext cx="509760" cy="333000"/>
            </p14:xfrm>
          </p:contentPart>
        </mc:Choice>
        <mc:Fallback>
          <p:pic>
            <p:nvPicPr>
              <p:cNvPr id="176" name="Freihand 175"/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2931611" y="1814891"/>
                <a:ext cx="58176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77" name="Freihand 176"/>
              <p14:cNvContentPartPr/>
              <p14:nvPr/>
            </p14:nvContentPartPr>
            <p14:xfrm>
              <a:off x="3133931" y="2169491"/>
              <a:ext cx="174960" cy="183240"/>
            </p14:xfrm>
          </p:contentPart>
        </mc:Choice>
        <mc:Fallback>
          <p:pic>
            <p:nvPicPr>
              <p:cNvPr id="177" name="Freihand 176"/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097931" y="2097491"/>
                <a:ext cx="2469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78" name="Freihand 177"/>
              <p14:cNvContentPartPr/>
              <p14:nvPr/>
            </p14:nvContentPartPr>
            <p14:xfrm>
              <a:off x="2940971" y="2303771"/>
              <a:ext cx="226440" cy="207000"/>
            </p14:xfrm>
          </p:contentPart>
        </mc:Choice>
        <mc:Fallback>
          <p:pic>
            <p:nvPicPr>
              <p:cNvPr id="178" name="Freihand 177"/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2904971" y="2231771"/>
                <a:ext cx="2984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79" name="Freihand 178"/>
              <p14:cNvContentPartPr/>
              <p14:nvPr/>
            </p14:nvContentPartPr>
            <p14:xfrm>
              <a:off x="3341651" y="2585291"/>
              <a:ext cx="360" cy="360"/>
            </p14:xfrm>
          </p:contentPart>
        </mc:Choice>
        <mc:Fallback>
          <p:pic>
            <p:nvPicPr>
              <p:cNvPr id="179" name="Freihand 17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05651" y="2513291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80" name="Freihand 179"/>
              <p14:cNvContentPartPr/>
              <p14:nvPr/>
            </p14:nvContentPartPr>
            <p14:xfrm>
              <a:off x="3025931" y="2028371"/>
              <a:ext cx="108360" cy="100080"/>
            </p14:xfrm>
          </p:contentPart>
        </mc:Choice>
        <mc:Fallback>
          <p:pic>
            <p:nvPicPr>
              <p:cNvPr id="180" name="Freihand 179"/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989931" y="1956371"/>
                <a:ext cx="1803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81" name="Freihand 180"/>
              <p14:cNvContentPartPr/>
              <p14:nvPr/>
            </p14:nvContentPartPr>
            <p14:xfrm>
              <a:off x="2975891" y="1970051"/>
              <a:ext cx="457560" cy="243720"/>
            </p14:xfrm>
          </p:contentPart>
        </mc:Choice>
        <mc:Fallback>
          <p:pic>
            <p:nvPicPr>
              <p:cNvPr id="181" name="Freihand 180"/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939891" y="1898051"/>
                <a:ext cx="52956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82" name="Freihand 181"/>
              <p14:cNvContentPartPr/>
              <p14:nvPr/>
            </p14:nvContentPartPr>
            <p14:xfrm>
              <a:off x="3075611" y="2485571"/>
              <a:ext cx="233280" cy="91800"/>
            </p14:xfrm>
          </p:contentPart>
        </mc:Choice>
        <mc:Fallback>
          <p:pic>
            <p:nvPicPr>
              <p:cNvPr id="182" name="Freihand 181"/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039611" y="2413571"/>
                <a:ext cx="3052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83" name="Freihand 182"/>
              <p14:cNvContentPartPr/>
              <p14:nvPr/>
            </p14:nvContentPartPr>
            <p14:xfrm>
              <a:off x="3025931" y="2735051"/>
              <a:ext cx="91800" cy="91800"/>
            </p14:xfrm>
          </p:contentPart>
        </mc:Choice>
        <mc:Fallback>
          <p:pic>
            <p:nvPicPr>
              <p:cNvPr id="183" name="Freihand 182"/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989931" y="2663051"/>
                <a:ext cx="1638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84" name="Freihand 183"/>
              <p14:cNvContentPartPr/>
              <p14:nvPr/>
            </p14:nvContentPartPr>
            <p14:xfrm>
              <a:off x="2967611" y="2884451"/>
              <a:ext cx="324720" cy="16920"/>
            </p14:xfrm>
          </p:contentPart>
        </mc:Choice>
        <mc:Fallback>
          <p:pic>
            <p:nvPicPr>
              <p:cNvPr id="184" name="Freihand 183"/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931611" y="2812451"/>
                <a:ext cx="3967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85" name="Freihand 184"/>
              <p14:cNvContentPartPr/>
              <p14:nvPr/>
            </p14:nvContentPartPr>
            <p14:xfrm>
              <a:off x="3483131" y="2793011"/>
              <a:ext cx="640440" cy="457920"/>
            </p14:xfrm>
          </p:contentPart>
        </mc:Choice>
        <mc:Fallback>
          <p:pic>
            <p:nvPicPr>
              <p:cNvPr id="185" name="Freihand 184"/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447131" y="2721011"/>
                <a:ext cx="71244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86" name="Freihand 185"/>
              <p14:cNvContentPartPr/>
              <p14:nvPr/>
            </p14:nvContentPartPr>
            <p14:xfrm>
              <a:off x="4330931" y="3225371"/>
              <a:ext cx="33480" cy="41760"/>
            </p14:xfrm>
          </p:contentPart>
        </mc:Choice>
        <mc:Fallback>
          <p:pic>
            <p:nvPicPr>
              <p:cNvPr id="186" name="Freihand 185"/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294931" y="3153371"/>
                <a:ext cx="1054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87" name="Freihand 186"/>
              <p14:cNvContentPartPr/>
              <p14:nvPr/>
            </p14:nvContentPartPr>
            <p14:xfrm>
              <a:off x="4106651" y="2244371"/>
              <a:ext cx="41760" cy="33840"/>
            </p14:xfrm>
          </p:contentPart>
        </mc:Choice>
        <mc:Fallback>
          <p:pic>
            <p:nvPicPr>
              <p:cNvPr id="187" name="Freihand 186"/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070651" y="2172371"/>
                <a:ext cx="1137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88" name="Freihand 187"/>
              <p14:cNvContentPartPr/>
              <p14:nvPr/>
            </p14:nvContentPartPr>
            <p14:xfrm>
              <a:off x="4089731" y="2119811"/>
              <a:ext cx="33840" cy="58320"/>
            </p14:xfrm>
          </p:contentPart>
        </mc:Choice>
        <mc:Fallback>
          <p:pic>
            <p:nvPicPr>
              <p:cNvPr id="188" name="Freihand 187"/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053731" y="2047811"/>
                <a:ext cx="1058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89" name="Freihand 188"/>
              <p14:cNvContentPartPr/>
              <p14:nvPr/>
            </p14:nvContentPartPr>
            <p14:xfrm>
              <a:off x="4089731" y="2177771"/>
              <a:ext cx="159840" cy="324720"/>
            </p14:xfrm>
          </p:contentPart>
        </mc:Choice>
        <mc:Fallback>
          <p:pic>
            <p:nvPicPr>
              <p:cNvPr id="189" name="Freihand 188"/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053731" y="2105771"/>
                <a:ext cx="2318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90" name="Freihand 189"/>
              <p14:cNvContentPartPr/>
              <p14:nvPr/>
            </p14:nvContentPartPr>
            <p14:xfrm>
              <a:off x="4098011" y="2469011"/>
              <a:ext cx="349560" cy="241200"/>
            </p14:xfrm>
          </p:contentPart>
        </mc:Choice>
        <mc:Fallback>
          <p:pic>
            <p:nvPicPr>
              <p:cNvPr id="190" name="Freihand 189"/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062011" y="2397011"/>
                <a:ext cx="42156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91" name="Freihand 190"/>
              <p14:cNvContentPartPr/>
              <p14:nvPr/>
            </p14:nvContentPartPr>
            <p14:xfrm>
              <a:off x="4164611" y="2069771"/>
              <a:ext cx="141840" cy="42120"/>
            </p14:xfrm>
          </p:contentPart>
        </mc:Choice>
        <mc:Fallback>
          <p:pic>
            <p:nvPicPr>
              <p:cNvPr id="191" name="Freihand 190"/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128611" y="1997771"/>
                <a:ext cx="2138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92" name="Freihand 191"/>
              <p14:cNvContentPartPr/>
              <p14:nvPr/>
            </p14:nvContentPartPr>
            <p14:xfrm>
              <a:off x="4131491" y="1795451"/>
              <a:ext cx="50040" cy="50400"/>
            </p14:xfrm>
          </p:contentPart>
        </mc:Choice>
        <mc:Fallback>
          <p:pic>
            <p:nvPicPr>
              <p:cNvPr id="192" name="Freihand 191"/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095491" y="1723451"/>
                <a:ext cx="1220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93" name="Freihand 192"/>
              <p14:cNvContentPartPr/>
              <p14:nvPr/>
            </p14:nvContentPartPr>
            <p14:xfrm>
              <a:off x="4397531" y="1845491"/>
              <a:ext cx="357840" cy="798480"/>
            </p14:xfrm>
          </p:contentPart>
        </mc:Choice>
        <mc:Fallback>
          <p:pic>
            <p:nvPicPr>
              <p:cNvPr id="193" name="Freihand 192"/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4361531" y="1773491"/>
                <a:ext cx="429840" cy="9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94" name="Freihand 193"/>
              <p14:cNvContentPartPr/>
              <p14:nvPr/>
            </p14:nvContentPartPr>
            <p14:xfrm>
              <a:off x="4746731" y="2726411"/>
              <a:ext cx="50040" cy="100440"/>
            </p14:xfrm>
          </p:contentPart>
        </mc:Choice>
        <mc:Fallback>
          <p:pic>
            <p:nvPicPr>
              <p:cNvPr id="194" name="Freihand 193"/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4710731" y="2654411"/>
                <a:ext cx="1220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95" name="Freihand 194"/>
              <p14:cNvContentPartPr/>
              <p14:nvPr/>
            </p14:nvContentPartPr>
            <p14:xfrm>
              <a:off x="4912691" y="2909291"/>
              <a:ext cx="66960" cy="100440"/>
            </p14:xfrm>
          </p:contentPart>
        </mc:Choice>
        <mc:Fallback>
          <p:pic>
            <p:nvPicPr>
              <p:cNvPr id="195" name="Freihand 194"/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876691" y="2837291"/>
                <a:ext cx="1389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96" name="Freihand 195"/>
              <p14:cNvContentPartPr/>
              <p14:nvPr/>
            </p14:nvContentPartPr>
            <p14:xfrm>
              <a:off x="4872371" y="3158771"/>
              <a:ext cx="57600" cy="141840"/>
            </p14:xfrm>
          </p:contentPart>
        </mc:Choice>
        <mc:Fallback>
          <p:pic>
            <p:nvPicPr>
              <p:cNvPr id="196" name="Freihand 195"/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836371" y="3086771"/>
                <a:ext cx="1296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97" name="Freihand 196"/>
              <p14:cNvContentPartPr/>
              <p14:nvPr/>
            </p14:nvContentPartPr>
            <p14:xfrm>
              <a:off x="4967051" y="3383411"/>
              <a:ext cx="37440" cy="75600"/>
            </p14:xfrm>
          </p:contentPart>
        </mc:Choice>
        <mc:Fallback>
          <p:pic>
            <p:nvPicPr>
              <p:cNvPr id="197" name="Freihand 196"/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931051" y="3311411"/>
                <a:ext cx="1094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98" name="Freihand 197"/>
              <p14:cNvContentPartPr/>
              <p14:nvPr/>
            </p14:nvContentPartPr>
            <p14:xfrm>
              <a:off x="4455491" y="3283691"/>
              <a:ext cx="158400" cy="149760"/>
            </p14:xfrm>
          </p:contentPart>
        </mc:Choice>
        <mc:Fallback>
          <p:pic>
            <p:nvPicPr>
              <p:cNvPr id="198" name="Freihand 197"/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419491" y="3211691"/>
                <a:ext cx="230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99" name="Freihand 198"/>
              <p14:cNvContentPartPr/>
              <p14:nvPr/>
            </p14:nvContentPartPr>
            <p14:xfrm>
              <a:off x="4405091" y="3283691"/>
              <a:ext cx="223200" cy="121680"/>
            </p14:xfrm>
          </p:contentPart>
        </mc:Choice>
        <mc:Fallback>
          <p:pic>
            <p:nvPicPr>
              <p:cNvPr id="199" name="Freihand 198"/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369091" y="3211691"/>
                <a:ext cx="2952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00" name="Freihand 199"/>
              <p14:cNvContentPartPr/>
              <p14:nvPr/>
            </p14:nvContentPartPr>
            <p14:xfrm>
              <a:off x="4580411" y="3241931"/>
              <a:ext cx="108360" cy="50400"/>
            </p14:xfrm>
          </p:contentPart>
        </mc:Choice>
        <mc:Fallback>
          <p:pic>
            <p:nvPicPr>
              <p:cNvPr id="200" name="Freihand 199"/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544411" y="3169931"/>
                <a:ext cx="1803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01" name="Freihand 200"/>
              <p14:cNvContentPartPr/>
              <p14:nvPr/>
            </p14:nvContentPartPr>
            <p14:xfrm>
              <a:off x="5004131" y="3233651"/>
              <a:ext cx="91800" cy="83520"/>
            </p14:xfrm>
          </p:contentPart>
        </mc:Choice>
        <mc:Fallback>
          <p:pic>
            <p:nvPicPr>
              <p:cNvPr id="201" name="Freihand 200"/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968131" y="3161651"/>
                <a:ext cx="1638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02" name="Freihand 201"/>
              <p14:cNvContentPartPr/>
              <p14:nvPr/>
            </p14:nvContentPartPr>
            <p14:xfrm>
              <a:off x="5245331" y="3083891"/>
              <a:ext cx="25200" cy="8640"/>
            </p14:xfrm>
          </p:contentPart>
        </mc:Choice>
        <mc:Fallback>
          <p:pic>
            <p:nvPicPr>
              <p:cNvPr id="202" name="Freihand 201"/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209331" y="3011891"/>
                <a:ext cx="972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03" name="Freihand 202"/>
              <p14:cNvContentPartPr/>
              <p14:nvPr/>
            </p14:nvContentPartPr>
            <p14:xfrm>
              <a:off x="5544491" y="3175331"/>
              <a:ext cx="158400" cy="66960"/>
            </p14:xfrm>
          </p:contentPart>
        </mc:Choice>
        <mc:Fallback>
          <p:pic>
            <p:nvPicPr>
              <p:cNvPr id="203" name="Freihand 202"/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508491" y="3103331"/>
                <a:ext cx="2304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04" name="Freihand 203"/>
              <p14:cNvContentPartPr/>
              <p14:nvPr/>
            </p14:nvContentPartPr>
            <p14:xfrm>
              <a:off x="5627651" y="3250211"/>
              <a:ext cx="100080" cy="125280"/>
            </p14:xfrm>
          </p:contentPart>
        </mc:Choice>
        <mc:Fallback>
          <p:pic>
            <p:nvPicPr>
              <p:cNvPr id="204" name="Freihand 203"/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591651" y="3178211"/>
                <a:ext cx="1720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05" name="Freihand 204"/>
              <p14:cNvContentPartPr/>
              <p14:nvPr/>
            </p14:nvContentPartPr>
            <p14:xfrm>
              <a:off x="5364491" y="3092171"/>
              <a:ext cx="114120" cy="183240"/>
            </p14:xfrm>
          </p:contentPart>
        </mc:Choice>
        <mc:Fallback>
          <p:pic>
            <p:nvPicPr>
              <p:cNvPr id="205" name="Freihand 204"/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328491" y="3020171"/>
                <a:ext cx="1861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06" name="Freihand 205"/>
              <p14:cNvContentPartPr/>
              <p14:nvPr/>
            </p14:nvContentPartPr>
            <p14:xfrm>
              <a:off x="5735651" y="2926211"/>
              <a:ext cx="66960" cy="66600"/>
            </p14:xfrm>
          </p:contentPart>
        </mc:Choice>
        <mc:Fallback>
          <p:pic>
            <p:nvPicPr>
              <p:cNvPr id="206" name="Freihand 205"/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5699651" y="2854211"/>
                <a:ext cx="1389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07" name="Freihand 206"/>
              <p14:cNvContentPartPr/>
              <p14:nvPr/>
            </p14:nvContentPartPr>
            <p14:xfrm>
              <a:off x="5743931" y="2385851"/>
              <a:ext cx="125280" cy="133200"/>
            </p14:xfrm>
          </p:contentPart>
        </mc:Choice>
        <mc:Fallback>
          <p:pic>
            <p:nvPicPr>
              <p:cNvPr id="207" name="Freihand 206"/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707931" y="2313851"/>
                <a:ext cx="1972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08" name="Freihand 207"/>
              <p14:cNvContentPartPr/>
              <p14:nvPr/>
            </p14:nvContentPartPr>
            <p14:xfrm>
              <a:off x="5311931" y="1812011"/>
              <a:ext cx="465840" cy="291600"/>
            </p14:xfrm>
          </p:contentPart>
        </mc:Choice>
        <mc:Fallback>
          <p:pic>
            <p:nvPicPr>
              <p:cNvPr id="208" name="Freihand 207"/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275931" y="1740011"/>
                <a:ext cx="53784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09" name="Freihand 208"/>
              <p14:cNvContentPartPr/>
              <p14:nvPr/>
            </p14:nvContentPartPr>
            <p14:xfrm>
              <a:off x="5261891" y="2003531"/>
              <a:ext cx="166680" cy="249480"/>
            </p14:xfrm>
          </p:contentPart>
        </mc:Choice>
        <mc:Fallback>
          <p:pic>
            <p:nvPicPr>
              <p:cNvPr id="209" name="Freihand 208"/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225891" y="1931531"/>
                <a:ext cx="23868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10" name="Freihand 209"/>
              <p14:cNvContentPartPr/>
              <p14:nvPr/>
            </p14:nvContentPartPr>
            <p14:xfrm>
              <a:off x="5336771" y="1571171"/>
              <a:ext cx="150120" cy="66960"/>
            </p14:xfrm>
          </p:contentPart>
        </mc:Choice>
        <mc:Fallback>
          <p:pic>
            <p:nvPicPr>
              <p:cNvPr id="210" name="Freihand 209"/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300771" y="1499171"/>
                <a:ext cx="2221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11" name="Freihand 210"/>
              <p14:cNvContentPartPr/>
              <p14:nvPr/>
            </p14:nvContentPartPr>
            <p14:xfrm>
              <a:off x="5453051" y="1055651"/>
              <a:ext cx="83520" cy="299520"/>
            </p14:xfrm>
          </p:contentPart>
        </mc:Choice>
        <mc:Fallback>
          <p:pic>
            <p:nvPicPr>
              <p:cNvPr id="211" name="Freihand 210"/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417051" y="983651"/>
                <a:ext cx="15552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12" name="Freihand 211"/>
              <p14:cNvContentPartPr/>
              <p14:nvPr/>
            </p14:nvContentPartPr>
            <p14:xfrm>
              <a:off x="5627651" y="814811"/>
              <a:ext cx="66960" cy="74880"/>
            </p14:xfrm>
          </p:contentPart>
        </mc:Choice>
        <mc:Fallback>
          <p:pic>
            <p:nvPicPr>
              <p:cNvPr id="212" name="Freihand 211"/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591651" y="742811"/>
                <a:ext cx="1389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13" name="Freihand 212"/>
              <p14:cNvContentPartPr/>
              <p14:nvPr/>
            </p14:nvContentPartPr>
            <p14:xfrm>
              <a:off x="5810531" y="623291"/>
              <a:ext cx="108360" cy="183240"/>
            </p14:xfrm>
          </p:contentPart>
        </mc:Choice>
        <mc:Fallback>
          <p:pic>
            <p:nvPicPr>
              <p:cNvPr id="213" name="Freihand 212"/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774531" y="551291"/>
                <a:ext cx="1803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14" name="Freihand 213"/>
              <p14:cNvContentPartPr/>
              <p14:nvPr/>
            </p14:nvContentPartPr>
            <p14:xfrm>
              <a:off x="5827091" y="1246811"/>
              <a:ext cx="117000" cy="50400"/>
            </p14:xfrm>
          </p:contentPart>
        </mc:Choice>
        <mc:Fallback>
          <p:pic>
            <p:nvPicPr>
              <p:cNvPr id="214" name="Freihand 213"/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791091" y="1174811"/>
                <a:ext cx="1890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15" name="Freihand 214"/>
              <p14:cNvContentPartPr/>
              <p14:nvPr/>
            </p14:nvContentPartPr>
            <p14:xfrm>
              <a:off x="5760851" y="1396571"/>
              <a:ext cx="158040" cy="141480"/>
            </p14:xfrm>
          </p:contentPart>
        </mc:Choice>
        <mc:Fallback>
          <p:pic>
            <p:nvPicPr>
              <p:cNvPr id="215" name="Freihand 214"/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5724851" y="1324571"/>
                <a:ext cx="2300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16" name="Freihand 215"/>
              <p14:cNvContentPartPr/>
              <p14:nvPr/>
            </p14:nvContentPartPr>
            <p14:xfrm>
              <a:off x="6218051" y="1280291"/>
              <a:ext cx="91800" cy="191520"/>
            </p14:xfrm>
          </p:contentPart>
        </mc:Choice>
        <mc:Fallback>
          <p:pic>
            <p:nvPicPr>
              <p:cNvPr id="216" name="Freihand 215"/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182051" y="1208291"/>
                <a:ext cx="1638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17" name="Freihand 216"/>
              <p14:cNvContentPartPr/>
              <p14:nvPr/>
            </p14:nvContentPartPr>
            <p14:xfrm>
              <a:off x="6301211" y="1454891"/>
              <a:ext cx="41760" cy="191520"/>
            </p14:xfrm>
          </p:contentPart>
        </mc:Choice>
        <mc:Fallback>
          <p:pic>
            <p:nvPicPr>
              <p:cNvPr id="217" name="Freihand 216"/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265211" y="1382891"/>
                <a:ext cx="1137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18" name="Freihand 217"/>
              <p14:cNvContentPartPr/>
              <p14:nvPr/>
            </p14:nvContentPartPr>
            <p14:xfrm>
              <a:off x="6417491" y="1936931"/>
              <a:ext cx="16920" cy="124920"/>
            </p14:xfrm>
          </p:contentPart>
        </mc:Choice>
        <mc:Fallback>
          <p:pic>
            <p:nvPicPr>
              <p:cNvPr id="218" name="Freihand 217"/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381491" y="1864931"/>
                <a:ext cx="889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19" name="Freihand 218"/>
              <p14:cNvContentPartPr/>
              <p14:nvPr/>
            </p14:nvContentPartPr>
            <p14:xfrm>
              <a:off x="6450611" y="1862051"/>
              <a:ext cx="125280" cy="100080"/>
            </p14:xfrm>
          </p:contentPart>
        </mc:Choice>
        <mc:Fallback>
          <p:pic>
            <p:nvPicPr>
              <p:cNvPr id="219" name="Freihand 218"/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414611" y="1790051"/>
                <a:ext cx="1972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20" name="Freihand 219"/>
              <p14:cNvContentPartPr/>
              <p14:nvPr/>
            </p14:nvContentPartPr>
            <p14:xfrm>
              <a:off x="6575531" y="1920371"/>
              <a:ext cx="360" cy="360"/>
            </p14:xfrm>
          </p:contentPart>
        </mc:Choice>
        <mc:Fallback>
          <p:pic>
            <p:nvPicPr>
              <p:cNvPr id="220" name="Freihand 21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39531" y="1848371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221" name="Freihand 220"/>
              <p14:cNvContentPartPr/>
              <p14:nvPr/>
            </p14:nvContentPartPr>
            <p14:xfrm>
              <a:off x="6858131" y="2036651"/>
              <a:ext cx="149760" cy="41760"/>
            </p14:xfrm>
          </p:contentPart>
        </mc:Choice>
        <mc:Fallback>
          <p:pic>
            <p:nvPicPr>
              <p:cNvPr id="221" name="Freihand 220"/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6822131" y="1964651"/>
                <a:ext cx="2217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222" name="Freihand 221"/>
              <p14:cNvContentPartPr/>
              <p14:nvPr/>
            </p14:nvContentPartPr>
            <p14:xfrm>
              <a:off x="7240451" y="2034851"/>
              <a:ext cx="174960" cy="27000"/>
            </p14:xfrm>
          </p:contentPart>
        </mc:Choice>
        <mc:Fallback>
          <p:pic>
            <p:nvPicPr>
              <p:cNvPr id="222" name="Freihand 221"/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7204451" y="1962851"/>
                <a:ext cx="2469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223" name="Freihand 222"/>
              <p14:cNvContentPartPr/>
              <p14:nvPr/>
            </p14:nvContentPartPr>
            <p14:xfrm>
              <a:off x="7290131" y="2128091"/>
              <a:ext cx="166680" cy="34920"/>
            </p14:xfrm>
          </p:contentPart>
        </mc:Choice>
        <mc:Fallback>
          <p:pic>
            <p:nvPicPr>
              <p:cNvPr id="223" name="Freihand 222"/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7254131" y="2056091"/>
                <a:ext cx="2386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224" name="Freihand 223"/>
              <p14:cNvContentPartPr/>
              <p14:nvPr/>
            </p14:nvContentPartPr>
            <p14:xfrm>
              <a:off x="7182131" y="2094971"/>
              <a:ext cx="360" cy="360"/>
            </p14:xfrm>
          </p:contentPart>
        </mc:Choice>
        <mc:Fallback>
          <p:pic>
            <p:nvPicPr>
              <p:cNvPr id="224" name="Freihand 22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46131" y="2022971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25" name="Freihand 224"/>
              <p14:cNvContentPartPr/>
              <p14:nvPr/>
            </p14:nvContentPartPr>
            <p14:xfrm>
              <a:off x="7065851" y="2036651"/>
              <a:ext cx="133200" cy="58680"/>
            </p14:xfrm>
          </p:contentPart>
        </mc:Choice>
        <mc:Fallback>
          <p:pic>
            <p:nvPicPr>
              <p:cNvPr id="225" name="Freihand 224"/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029851" y="1964651"/>
                <a:ext cx="2052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26" name="Freihand 225"/>
              <p14:cNvContentPartPr/>
              <p14:nvPr/>
            </p14:nvContentPartPr>
            <p14:xfrm>
              <a:off x="6533771" y="2817851"/>
              <a:ext cx="124920" cy="125280"/>
            </p14:xfrm>
          </p:contentPart>
        </mc:Choice>
        <mc:Fallback>
          <p:pic>
            <p:nvPicPr>
              <p:cNvPr id="226" name="Freihand 225"/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6497771" y="2745851"/>
                <a:ext cx="1969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27" name="Freihand 226"/>
              <p14:cNvContentPartPr/>
              <p14:nvPr/>
            </p14:nvContentPartPr>
            <p14:xfrm>
              <a:off x="6375731" y="2709851"/>
              <a:ext cx="158400" cy="91800"/>
            </p14:xfrm>
          </p:contentPart>
        </mc:Choice>
        <mc:Fallback>
          <p:pic>
            <p:nvPicPr>
              <p:cNvPr id="227" name="Freihand 226"/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339731" y="2637851"/>
                <a:ext cx="2304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28" name="Freihand 227"/>
              <p14:cNvContentPartPr/>
              <p14:nvPr/>
            </p14:nvContentPartPr>
            <p14:xfrm>
              <a:off x="6450611" y="2452091"/>
              <a:ext cx="183240" cy="58680"/>
            </p14:xfrm>
          </p:contentPart>
        </mc:Choice>
        <mc:Fallback>
          <p:pic>
            <p:nvPicPr>
              <p:cNvPr id="228" name="Freihand 227"/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414611" y="2380091"/>
                <a:ext cx="2552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29" name="Freihand 228"/>
              <p14:cNvContentPartPr/>
              <p14:nvPr/>
            </p14:nvContentPartPr>
            <p14:xfrm>
              <a:off x="6783251" y="2435531"/>
              <a:ext cx="183240" cy="9720"/>
            </p14:xfrm>
          </p:contentPart>
        </mc:Choice>
        <mc:Fallback>
          <p:pic>
            <p:nvPicPr>
              <p:cNvPr id="229" name="Freihand 228"/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747251" y="2363531"/>
                <a:ext cx="2552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30" name="Freihand 229"/>
              <p14:cNvContentPartPr/>
              <p14:nvPr/>
            </p14:nvContentPartPr>
            <p14:xfrm>
              <a:off x="6607211" y="2477291"/>
              <a:ext cx="234360" cy="282960"/>
            </p14:xfrm>
          </p:contentPart>
        </mc:Choice>
        <mc:Fallback>
          <p:pic>
            <p:nvPicPr>
              <p:cNvPr id="230" name="Freihand 229"/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571211" y="2405291"/>
                <a:ext cx="3063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31" name="Freihand 230"/>
              <p14:cNvContentPartPr/>
              <p14:nvPr/>
            </p14:nvContentPartPr>
            <p14:xfrm>
              <a:off x="5220491" y="2385851"/>
              <a:ext cx="91800" cy="291240"/>
            </p14:xfrm>
          </p:contentPart>
        </mc:Choice>
        <mc:Fallback>
          <p:pic>
            <p:nvPicPr>
              <p:cNvPr id="231" name="Freihand 230"/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5184491" y="2313851"/>
                <a:ext cx="163800" cy="43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32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1</cp:revision>
  <dcterms:created xsi:type="dcterms:W3CDTF">2017-11-20T09:32:56Z</dcterms:created>
  <dcterms:modified xsi:type="dcterms:W3CDTF">2017-11-20T09:33:19Z</dcterms:modified>
</cp:coreProperties>
</file>