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70" r:id="rId5"/>
    <p:sldId id="271" r:id="rId6"/>
    <p:sldId id="272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05.02.2018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506698" y="1599184"/>
            <a:ext cx="9467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</a:t>
            </a:r>
            <a:r>
              <a:rPr lang="de-DE" sz="6000" b="1" dirty="0" smtClean="0">
                <a:solidFill>
                  <a:srgbClr val="C00000"/>
                </a:solidFill>
              </a:rPr>
              <a:t>3: </a:t>
            </a:r>
            <a:endParaRPr lang="de-DE" sz="6000" b="1" dirty="0" smtClean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725" y="2614847"/>
            <a:ext cx="6679474" cy="27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67643" y="2972842"/>
            <a:ext cx="5145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Why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version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control</a:t>
            </a:r>
            <a:r>
              <a:rPr lang="de-DE" sz="4400" b="1" dirty="0" smtClean="0">
                <a:solidFill>
                  <a:srgbClr val="C00000"/>
                </a:solidFill>
              </a:rPr>
              <a:t>?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56740" y="2500457"/>
            <a:ext cx="1268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Backup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8" y="612857"/>
            <a:ext cx="2733675" cy="1887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85" y="279606"/>
            <a:ext cx="2954246" cy="22208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609084" y="2500457"/>
            <a:ext cx="125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History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9114762" y="508354"/>
            <a:ext cx="1345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hate</a:t>
            </a:r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  <a:r>
              <a:rPr lang="de-D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12" y="3895786"/>
            <a:ext cx="2133374" cy="152517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823472" y="5420957"/>
            <a:ext cx="2833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Enabler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for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  <a:r>
              <a:rPr lang="de-DE" sz="2800" b="1" dirty="0" err="1" smtClean="0">
                <a:solidFill>
                  <a:srgbClr val="00B050"/>
                </a:solidFill>
              </a:rPr>
              <a:t>better</a:t>
            </a:r>
            <a:endParaRPr lang="de-DE" sz="2800" b="1" dirty="0">
              <a:solidFill>
                <a:srgbClr val="00B050"/>
              </a:solidFill>
            </a:endParaRPr>
          </a:p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processes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660441" y="5243657"/>
            <a:ext cx="136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Commit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23708" y="540379"/>
            <a:ext cx="743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Overview</a:t>
            </a:r>
            <a:r>
              <a:rPr lang="de-DE" sz="4400" b="1" dirty="0" smtClean="0">
                <a:solidFill>
                  <a:srgbClr val="C00000"/>
                </a:solidFill>
              </a:rPr>
              <a:t>: Most </a:t>
            </a:r>
            <a:r>
              <a:rPr lang="de-DE" sz="4400" b="1" dirty="0" err="1" smtClean="0">
                <a:solidFill>
                  <a:srgbClr val="C00000"/>
                </a:solidFill>
              </a:rPr>
              <a:t>basic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concepts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74946"/>
            <a:ext cx="671074" cy="6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8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660441" y="5243657"/>
            <a:ext cx="136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Commit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23708" y="540379"/>
            <a:ext cx="743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Overview</a:t>
            </a:r>
            <a:r>
              <a:rPr lang="de-DE" sz="4400" b="1" dirty="0" smtClean="0">
                <a:solidFill>
                  <a:srgbClr val="C00000"/>
                </a:solidFill>
              </a:rPr>
              <a:t>: Most </a:t>
            </a:r>
            <a:r>
              <a:rPr lang="de-DE" sz="4400" b="1" dirty="0" err="1" smtClean="0">
                <a:solidFill>
                  <a:srgbClr val="C00000"/>
                </a:solidFill>
              </a:rPr>
              <a:t>basic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concepts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9" y="3808586"/>
            <a:ext cx="734152" cy="26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7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660441" y="5243657"/>
            <a:ext cx="136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Commit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33449" y="2979428"/>
            <a:ext cx="122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Branch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23708" y="540379"/>
            <a:ext cx="743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Overview</a:t>
            </a:r>
            <a:r>
              <a:rPr lang="de-DE" sz="4400" b="1" dirty="0" smtClean="0">
                <a:solidFill>
                  <a:srgbClr val="C00000"/>
                </a:solidFill>
              </a:rPr>
              <a:t>: Most </a:t>
            </a:r>
            <a:r>
              <a:rPr lang="de-DE" sz="4400" b="1" dirty="0" err="1" smtClean="0">
                <a:solidFill>
                  <a:srgbClr val="C00000"/>
                </a:solidFill>
              </a:rPr>
              <a:t>basic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concepts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78" y="3400666"/>
            <a:ext cx="1615333" cy="30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76" y="1904441"/>
            <a:ext cx="1613535" cy="45218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660441" y="5243657"/>
            <a:ext cx="136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Commit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433449" y="2979428"/>
            <a:ext cx="122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Branch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767073" y="2543999"/>
            <a:ext cx="1151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Merge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23708" y="540379"/>
            <a:ext cx="743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Overview</a:t>
            </a:r>
            <a:r>
              <a:rPr lang="de-DE" sz="4400" b="1" dirty="0" smtClean="0">
                <a:solidFill>
                  <a:srgbClr val="C00000"/>
                </a:solidFill>
              </a:rPr>
              <a:t>: Most </a:t>
            </a:r>
            <a:r>
              <a:rPr lang="de-DE" sz="4400" b="1" dirty="0" err="1" smtClean="0">
                <a:solidFill>
                  <a:srgbClr val="C00000"/>
                </a:solidFill>
              </a:rPr>
              <a:t>basic</a:t>
            </a:r>
            <a:r>
              <a:rPr lang="de-DE" sz="4400" b="1" dirty="0" smtClean="0">
                <a:solidFill>
                  <a:srgbClr val="C00000"/>
                </a:solidFill>
              </a:rPr>
              <a:t> </a:t>
            </a:r>
            <a:r>
              <a:rPr lang="de-DE" sz="4400" b="1" dirty="0" err="1" smtClean="0">
                <a:solidFill>
                  <a:srgbClr val="C00000"/>
                </a:solidFill>
              </a:rPr>
              <a:t>concepts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3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5355445" y="2972842"/>
            <a:ext cx="1770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Demo!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34" y="252547"/>
            <a:ext cx="4839857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95" y="936516"/>
            <a:ext cx="3024686" cy="126280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306907" y="2972842"/>
            <a:ext cx="1867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err="1" smtClean="0">
                <a:solidFill>
                  <a:srgbClr val="C00000"/>
                </a:solidFill>
              </a:rPr>
              <a:t>Tooling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2" y="4083150"/>
            <a:ext cx="4079966" cy="21419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21" y="4168984"/>
            <a:ext cx="3940628" cy="19703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86" y="413729"/>
            <a:ext cx="2105297" cy="23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0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76</cp:revision>
  <dcterms:created xsi:type="dcterms:W3CDTF">2017-12-27T12:15:29Z</dcterms:created>
  <dcterms:modified xsi:type="dcterms:W3CDTF">2018-02-05T06:20:41Z</dcterms:modified>
</cp:coreProperties>
</file>