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9" r:id="rId4"/>
    <p:sldId id="270" r:id="rId5"/>
    <p:sldId id="256" r:id="rId6"/>
    <p:sldId id="271" r:id="rId7"/>
    <p:sldId id="272" r:id="rId8"/>
    <p:sldId id="273" r:id="rId9"/>
    <p:sldId id="274" r:id="rId10"/>
    <p:sldId id="260" r:id="rId11"/>
    <p:sldId id="300" r:id="rId12"/>
    <p:sldId id="261" r:id="rId13"/>
    <p:sldId id="285" r:id="rId14"/>
    <p:sldId id="276" r:id="rId15"/>
    <p:sldId id="287" r:id="rId16"/>
    <p:sldId id="280" r:id="rId17"/>
    <p:sldId id="288" r:id="rId18"/>
    <p:sldId id="281" r:id="rId19"/>
    <p:sldId id="289" r:id="rId20"/>
    <p:sldId id="282" r:id="rId21"/>
    <p:sldId id="290" r:id="rId22"/>
    <p:sldId id="283" r:id="rId23"/>
    <p:sldId id="291" r:id="rId24"/>
    <p:sldId id="284" r:id="rId25"/>
    <p:sldId id="292" r:id="rId26"/>
    <p:sldId id="301" r:id="rId27"/>
    <p:sldId id="293" r:id="rId28"/>
    <p:sldId id="304" r:id="rId29"/>
    <p:sldId id="303" r:id="rId30"/>
    <p:sldId id="305" r:id="rId31"/>
    <p:sldId id="306" r:id="rId32"/>
    <p:sldId id="307" r:id="rId33"/>
    <p:sldId id="312" r:id="rId34"/>
    <p:sldId id="302" r:id="rId35"/>
    <p:sldId id="313" r:id="rId36"/>
    <p:sldId id="319" r:id="rId37"/>
    <p:sldId id="314" r:id="rId38"/>
    <p:sldId id="320" r:id="rId39"/>
    <p:sldId id="321" r:id="rId40"/>
    <p:sldId id="275" r:id="rId41"/>
    <p:sldId id="262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4:30.389"/>
    </inkml:context>
    <inkml:brush xml:id="br0">
      <inkml:brushProperty name="width" value="0.1" units="cm"/>
      <inkml:brushProperty name="height" value="0.1" units="cm"/>
      <inkml:brushProperty name="color" value="#ED1C24"/>
    </inkml:brush>
    <inkml:brush xml:id="br1">
      <inkml:brushProperty name="width" value="0.07" units="cm"/>
      <inkml:brushProperty name="height" value="0.07" units="cm"/>
      <inkml:brushProperty name="color" value="#606060"/>
    </inkml:brush>
    <inkml:brush xml:id="br2">
      <inkml:brushProperty name="width" value="0.1" units="cm"/>
      <inkml:brushProperty name="height" value="0.1" units="cm"/>
      <inkml:brushProperty name="color" value="#00809E"/>
    </inkml:brush>
  </inkml:definitions>
  <inkml:trace contextRef="#ctx0" brushRef="#br0">2909 459 5202,'0'0'2257,"0"0"-1776,0 0 687,0 0-496,0 0-319,0 0-17,7 0 208,-5 0 224,-2 3-479,0 0-225,0-1 96,0 2-48,0 1 80,0 1 64,0 1 288,0-2-16,0 2-320,-7-1 33,-2-1-65,2 1-176,0-4-112,-1-2-145,8 0 65,-7 0-416,7-2-1057,0-8 1,0-1 783,0 4 881,0-1 753,0 4 159,0-2-192,0 1-207,0 4-145,0 0-96,0 1-224,0 0-48,0 0-400,7 0-289,-7 0-815,0 0-721,0 0-4594</inkml:trace>
  <inkml:trace contextRef="#ctx0" brushRef="#br0" timeOffset="1410.2198">3444 517 10053,'0'0'912,"0"0"-832,0 0 400,0 0 513,0 0-193,0 0 97,37-10-193,-37 10-112,0 0-320,0 0-32,8 0-64,-8 5-16,0 1-15,0 1 15,0 1 208,0 1-96,0-1-48,0 0-32,0 2-32,-8-4-32,-6-2-128,7 2-96,-2-6-160,2 0 16,4 0-240,-4-3-769,7-7 385,0 1-577,0 0 913,0 2 384,0-1-657,0 7-1296,2-1-2689</inkml:trace>
  <inkml:trace contextRef="#ctx0" brushRef="#br0" timeOffset="847.7264">3653 1 6387,'0'0'6243,"0"0"-4963,0 0 561,0 0-752,0 0-433,0 0-496,5 10-80,-10 7 384,-5 5 209,3 6-1,-5 1-176,3 2-160,2 0 16,0-1-191,0-1-49,-1-4-16,1-2-48,7-2-16,-7-4-32,0-1 0,-3-3-48,8-2-176,-3-2-257,3-2-239,2-2-689,0-5-2160,0 0-3939</inkml:trace>
  <inkml:trace contextRef="#ctx0" brushRef="#br0" timeOffset="-11850.1354">2711 654 6595,'0'0'208,"0"0"-112,0 0 288,0 0 241,0 0 351,0 0 417,0 0-321,8 0-239,-8 0-225,0 0-160,0 0-96,7 0-32,-7 5-64,7 1 49,-7 2-177,7 1 96,0 2-48,-7 1-32,7 3-32,0-3-16,-7 4-32,7 0 32,0 1-48,-7-1 32,8-1-64,-6 2-16,5-3 0,-2 1 0,2 0 32,-4 2-32,4-1 48,2-1-32,-2 2-16,-7-1 0,7 0-16,1-4-32,-1 0-32,0-4-112,0 0-496,0-3-289,-7-5-1392,0 0-4178</inkml:trace>
  <inkml:trace contextRef="#ctx0" brushRef="#br0" timeOffset="-11084.2993">2719 1000 1633,'0'0'5378,"0"0"-4962,0 0 177,0 0 447,0 0-47,0 0 47,14 10-31,-14-8-209,7 1-80,-7-1-31,7 1-145,-7 2 48,7-1-192,7 2-112,-7-1-80,1 2-143,1-1-33,3 0-16,-2-2 32,6 2-32,-9 0 32,1-3 0,-1 2 0,0-2-48,-7 1 0,7-2-32,-7-1 32,7-1-64,-7 0-48,7 0-49,-7 0-303,3 0 32,-3 0 32,5 0 400,-3-3 304,3-1-304,-3-1 0,3 0-32,-3-3-64,3-1 96,2-2-32,5-1-288,-12-2 224,7-4 32,0 3-48,1-2-16,0 1 80,-8 0-80,7 4 96,-7 0-273,0 2-751,7 2-497,-7 3-928,0 5-2049</inkml:trace>
  <inkml:trace contextRef="#ctx0" brushRef="#br0" timeOffset="-599.5812">2747 19 10309,'0'0'2641,"0"0"-2273,0 0 865,0 0-177,0 0-528,0 0-368,0 0-96,7 9 97,0-1 623,-7 2-80,0 2 81,7 4-177,-7 2-256,7 2-16,-7 3-80,0 1-80,3 0-16,2 1-31,-3-1-17,3-2-48,-3-2-48,3-2-16,-3-1 16,3-4-16,-2-3 16,1-3-16,-4-2-128,3-2-401,6-3-639,-9 0-1762,0 0-7202</inkml:trace>
  <inkml:trace contextRef="#ctx0" brushRef="#br0" timeOffset="-9029.9527">3519 873 7764,'0'0'1552,"0"0"-1120,0 0 497,0 0-385,0 0-496,0 0 128,0 0 401,15 4 143,-15 4-224,0 0 112,5-1-15,-5 3-33,2 0-192,3 1 16,-3-2-240,3 2 48,-3 0-112,8 0-64,-10-2 32,7 2-48,-7-2 96,7 1-96,-7-2 81,7-1-81,-7-1 32,8 1-32,-8-2-145,0-2 81,7-1 32,-7-1-48,0-1-208,0 0 64,7 0 32,-7 0-48,7 0-240,0 0 480,-5-3 208,10-3-144,-5 2 16,3-1-48,7-1-16,-10 2 64,7-2-64,0-1-16,1 1-192,-8-1 192,2 3-512,3-3-577,-2 2-1072,-5 3-2305,-5-1-2305</inkml:trace>
  <inkml:trace contextRef="#ctx0" brushRef="#br0" timeOffset="-9845.8932">3781 639 7395,'0'0'2706,"0"0"-1122,0 0-79,0 0-384,0 0-241,0 0-240,0 0-79,0 0 47,0 0-176,0 0-64,0 0-48,0 0-112,0 0-80,0 0-64,0 2-48,0 4 0,-7 4-16,7-1 17,-11 2 15,3 1-32,1 2 16,0-1-16,0-1 0,0 2 16,0-2-16,7 0 0,-8 1 0,1 2 0,0 0-16,0-2 0,0-1-129,0-1 97,0-1 16,7-2 16,-10 2-32,8-1-32,-3 0-144,2 2-32,-4-1 0,3 1 32,1-1-112,-2 0 64,3-2 0,-3-1 79,3 0-31,2 0-208,-7 2 112,0-2 192,7 2 32,-7-4-48,7 3-96,0-1-257,0-4-79,0-1-288,0-2-849,0 0-1280,0 0-3394</inkml:trace>
  <inkml:trace contextRef="#ctx0" brushRef="#br1" timeOffset="-46278.3763">4406 480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1-32,7-1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0-48,0-1-16,0 2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43652.1575">4460 472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0-16,6 0 16,-7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 0-32,2-3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16,0-2 0,0 1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9655.456">4398 2647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16,0-1-32,0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53919.9776">1933 504 1761,'0'0'512,"0"0"192,0 0-303,0 0 431,0 0 400,0 0-287,0 0 95,0 0-287,0 0-193,0 0 16,0 0-15,0 0-193,0 0-80,0 0 112,0 0 48,0 0 193,0 0-145,0 0-144,0 0-80,0 0 16,0 0-48,0 0 48,0 0-64,0 0 17,0 0 31,0 0-112,0 0-160,0 0-128,0 0-208,-3 1 336,3 3 176,0-1-80,0 4-16,0-3-48,0 3-16,-7-2 48,7 2-128,0-1 48,0-1 16,0 3 48,0-1-48,0-1 0,0 1 0,0 1 32,0 1-32,0 0 64,0-3-32,0 3-16,0-1-16,0-2 32,0 2-64,0-1 32,0 1 0,7-1 0,-7 1 64,0 0-64,0 0-32,3 0 32,-3-1 48,0 4 0,0-1-16,4 0 16,-4-3-48,0 3 16,0 0-16,0 0 0,3-2 32,-3 3-32,0-1 32,0 2-32,0-1 48,0 1-32,0-2-16,0 2 0,0-1 0,0 1 0,0 1 32,0 0-32,0 2 0,0-2 64,0 2-16,0-4 0,0 0-48,0-2 0,0 3 0,0-2-16,0 1 16,0 1 0,0 3 48,0-1 64,0-1-64,0 1-16,0 1-16,-3-2 112,3 2-64,0-2-32,0 0-32,0 1 16,0-3 16,0 2-32,0-3-32,0 2 32,0-1 32,0 1-32,0 1 96,0-3-96,0 5 16,0-2 16,0-1 0,0-1-32,0 1 0,0-2 0,0 1-16,0-1 16,0 2 0,0-1 0,0 1 0,3-1-16,-3-1 16,0 3 16,0-1 0,0 1 16,0-1 16,0 1-48,0 0 0,0-1 0,0 1 0,4-3 0,-4 1 0,3-2 0,-3 2-32,0 0 16,5 2 16,-3 1 0,-2-3 0,5 5 16,-3-4-16,-2 3 32,0 0-32,10-2 0,-10 0 16,0-2-32,0 2 32,0-1-16,0 0 32,0 1-32,0 0 0,0 0 0,0 0 0,0-1-32,0 1 32,0 0 0,0 2-16,0-1 16,0-1-32,0 1 32,0 1 0,-10 0 48,10 0-16,-2 0-32,-3 2 16,3-2-16,-3 0 0,5 1 0,-3-2 0,3 0-16,-4 0 16,4-3 0,0 5 0,0-3 16,-3-1-64,3 1 48,0 0 0,0 2 0,0-2 0,0 1 32,0-1-64,0-2 32,0 2 0,0-1 0,0 0 0,0 1 32,0 0-16,0 0-16,3 0 0,-3-1-16,0-2 16,4 2 0,-4-2 16,0-1-16,3-2 0,-3 3-48,0 0 48,0-2 32,0 2-16,5 0-32,-5 0 32,0-1-16,2-2 0,-2 0 0,0 3 0,0-2-16,0 0 16,0 2 32,5 0-32,-5 1-16,0-1 16,2-4 0,-2 2 16,0 1-16,10-2 0,-10 3 0,0-2 0,0-3 0,0 1 0,0 0 0,0-3-16,0 2 16,7-2 0,-7 2 0,0-3 0,0 3 16,0-2-16,0 1-16,0 2 16,0 2-16,0-1-320,0 1 176,0-3 80,0 2 64,0-1-16,0-1-64,0 0-160,0-3-144,0-1 272,0-1-529,0 0-1151,0 0-2786</inkml:trace>
  <inkml:trace contextRef="#ctx0" brushRef="#br1" timeOffset="-61232.3004">106 520 1553,'0'0'544,"0"0"-208,0 0 945,0 0-129,0 0-271,0 0-513,-7-8-256,7 7 224,0-1-304,0 1 0,-7 1 32,0 0 80,7 0-144,-7 0-96,7 0-176,-7 0 224,7 0 48,-8 0 16,8 0 48,0 0 64,0 0 16,-7 0-144,7 0-64,0 0 64,-10 0 160,8 0 48,2 0 208,-5 0-31,5 0 63,0 0 80,0 0-64,-2 0 0,2 0-79,-5 0-17,3 0 224,2 0-160,-5 0 0,3 0 49,-3 0-49,5 0 128,0 0 144,0 0-15,0 0-145,0 0-288,0 0-16,0 0 0,0 0-32,0 0-63,0 0-81,0 0-64,0 0-112,0 0-241,0 0-127,0 0-48,0 0 528,7 0 96,0 0-48,5 0 192,7 0-160,-11 2-16,6 0-16,0-2-48,1 2 48,-2-1 0,-5-1 48,6 0-16,-2 0-16,2 0-32,0 0-16,-7 0-16,8 0 0,-1 0 80,3 0-16,-3 0 0,10 0 32,-10 0-31,1 0 47,-1 0-80,0 0 16,-4 0-32,2 0-16,7 0 48,-5 0-32,0 0 32,7 0 0,-6 0 0,6 0 64,-2 0-112,3 0 16,-1-1 32,-6-1 0,-1 2 0,0 0-48,-5 0 16,8 0 48,-2 0-16,-1 0-48,-7 0 48,7 0-48,-4 0 16,4 0 64,0 0 16,3-3-16,-2 2 32,-2-2-96,2 3 0,-8 0 16,0 0-32,3 0 0,-3 0 16,0 0 0,10 0-16,-10 0 32,0 0-32,7 0 16,1 0 0,-8 0-16,7 0 0,-7 0 0,8 0 32,-6 0-16,8 0-16,-3 0 48,-7 0-48,8 0 0,-8 0 16,7 0-16,0 0 16,0 0-16,6 0 48,-6 0-32,7 0 16,-7 0-16,1 0-16,-1 0 16,0 0-16,5 0 0,3 0 0,-8-1 16,8-2 32,-6-1 16,8 2-64,-2 0 48,-8 1-48,0-1 32,0 1-16,0 1 0,-4 0 0,4 0-32,3 0 32,-3 0-16,1 0 0,-1 0 0,0 0 48,-4 0-32,9-2-16,0 0 48,-5 1-48,0-1 0,1 2 16,-1 0 0,-5 0-32,4 0 16,6 0 0,-12 0 16,7 0-16,0 0 16,0 0 16,-7 0-16,3 0 17,4 0-33,-2 0 0,0 0-17,-5 0 17,8 0 0,-8 0 0,0 0 0,7 0 0,-7 0 0,3 0 17,2 0-17,2 0 32,5 0-16,-12 0-16,8 0 0,-1 0 0,-7 0 0,8 0 0,-13 0 16,5 0-16,0 0-16,-2 0 16,-3 0 0,5 0 0,-2 0 16,7 0-16,-5 0 0,0 0 16,1 0-16,-2-1 0,1 1 0,-7-1 0,8 1-161,-8 0-207,0 0-512,0 0-865,0 0-2033,0 0-7715</inkml:trace>
  <inkml:trace contextRef="#ctx0" brushRef="#br1" timeOffset="-66928.8118">25 528 992,'0'0'497,"0"0"351,0 0 897,0 0-320,0 0-305,0 0 161,0 0 223,-2-19 17,-3 18-48,5 0-161,0 1-207,0 0-321,0 0-320,0 0-176,0 0 33,0 0 111,0 0 16,0 0-144,0 0-128,0 0-128,0 0-48,0 0-80,0 0-48,0 0-160,-2 0-80,2 5 368,0 5 0,0 1 128,-7-1 0,7 0-128,0 1 80,0 1-80,0 3 48,0 0-32,0 0 16,0 3 32,0 3-64,0 1 0,0 1 0,0 2 96,0-1-64,0 1-32,0-2 0,0 0 0,0 2 0,0-2-48,0 4 48,0 2 0,0 0 48,7 1-48,-7-1 0,0-1 0,0 0 32,0 0 16,0 0-96,0-1 96,0-1-32,0 0-16,0-1-16,0 0 16,0 2 16,0-1 32,0 0-48,0-1 0,2-2 0,-2 2 0,5-4 16,-5-1-16,0 3 0,0-3 48,0 3-48,0-1-16,0 3 16,0 1 32,0 2-16,0-1-32,0-1 0,0 2 16,-5-3 16,5 3-16,0 0-64,-2-3 64,2 3 48,0 0-48,0 0 0,-7-2 0,7-1-16,0 2 16,0-1 0,0 0 48,0-1 0,-8-2-48,8-1-96,0 1 96,0 0 0,0-3 0,0 2 0,0-3 48,0 1-48,0 0-32,0 0 32,0-1 64,0 1-32,0 0-16,0 0-16,0-2 0,0 0-48,0 2 16,0-2 32,0 4 32,0-3-16,0 3-16,8-2-16,-8 0-32,0 1 48,0-3-32,7-3-16,-7 3 32,2-2 16,3-2 0,-5-3-48,2-1-64,-2-3-592,5-2-1105,-5 0-304,0-3-880,0-2-881</inkml:trace>
  <inkml:trace contextRef="#ctx0" brushRef="#br1" timeOffset="-50154.7388">23 2703 1761,'0'0'2417,"0"0"-1633,-5 0 209,5 0 239,0 0-191,0 0-161,0-2 81,0 2-65,0 0-336,0 0-336,0 0 161,0 0-145,0-3-48,0 3 192,0 0 144,0 0 64,0 0-95,0 0-97,0 0 80,0 0-192,0 0-96,0 0-48,0 0-32,0 0 97,0 0-1,0 0-32,0 0 32,0 0-128,0 0 0,0 0-16,0 0-64,0 0 0,0 0 0,0 0-64,0 0-16,0 0 0,0 0-64,0 0 80,0 0 16,5 0 48,2 0 0,0 0-16,0 0-16,5 0 16,-5 0 16,8 0 0,-1 0 48,-7 0-48,8 0 0,-2 0 0,2 0 0,4 0 16,-5-2-16,0 1 112,1-1-80,-1 2-16,-7 0 48,3 0-16,2 0 64,7 0-64,-5 0 128,7 0-32,-6 0-80,6-2 64,-4 2-16,7-1 32,-3-1-80,1-1 32,-1 1-48,-4 2-32,6 0 0,-8 0-16,6 0 64,-7 0-48,8 0 32,-5 0 16,6 0-16,-1 0 0,-8 0-32,8 0 48,-8 0-31,2 0 15,1 0-16,-2 0-32,-2 0 48,2 0-16,-1 0 16,0 0-32,1 0 48,4 0-16,2 0 32,-6 0-16,6 0 0,-7 0 16,1 0-64,4 0 32,-12 0-48,7 0 32,-7 0-32,1 0 0,6 0 0,-7 0 16,2 0 0,6 2-16,-1-2 0,3 3 0,4-3 32,-7 0-32,0 0 0,3 2 64,2-1-64,0 1 0,-12-2-16,8 2 16,-8-2-32,7 1 16,-7 1 16,3-2 16,2 3-16,2-3 0,5 2 32,-4-1-16,6 0 16,-7 0-32,0 1 16,1 0-16,-6 0 0,8-1 0,-3 2 0,0-1 48,1-2-48,6 1 16,-4-1 0,7 0 0,-3 0 0,1 0-16,-1 0 0,-4 0 0,7 1 32,-10 0 32,0-1-64,1 0 32,-2 2 48,-3-2-16,4 3 32,1-3-48,1 0 32,6 0-32,-8 0 16,0 0 64,-4 0-96,4 2-16,-2-1 0,0-1 0,-5 0-32,0 0 16,0 0 0,1 0 16,-8 0-16,7 2 32,7-2 0,-7 0-16,1 0-16,6 0 0,0 0 0,-5 0 16,8 0-16,-2 0 32,-9 0-32,1 0 0,-7 0 0,8 0 16,-8 0 0,7 0 48,0 0-32,-7-2 16,7 2 0,-4-1-48,4-1 33,-3-1-33,-1 3 0,2-2 16,-5 2 0,2 0-16,-2 0 0,5 0 0,-5-1 0,2 0 16,8 0-16,-10-1 0,7 2 0,-7-3 0,0 3 0,0 0 0,0 0 0,0 0 16,0 0-16,0 0 32,0 0-32,0 0 0,0 0-16,0 0-16,0 0 32,0 0-32,0 0 16,0 0 16,0 0-49,0 0-15,0 0 48,0 0 0,0 0 16,0-1 0,0 1 16,0 0-16,0 0 0,0-1 0,0 0 0,7-1-64,-7 0 48,0 0 0,0-1 16,7 0 32,-7-2-32,0 0 32,0 0-16,0-2 0,0 1-16,0-1 0,0 4 16,0-3-16,0-1 48,0 5-48,0-3 0,0 2-48,-7-2 0,7 2-96,0-1-176,0 3-144,0-2-224,0 1-113,0 2-303,0 0-961,0 0-2353</inkml:trace>
  <inkml:trace contextRef="#ctx0" brushRef="#br1" timeOffset="-37226.8313">406 844 11877,'0'0'1713,"0"0"-1617,0 0-96,0 0-96,0 0-416,0 0 512,0 0 464,43-5 433,-10-6-17,-4-3-400,0-1-256,-1 2-176,-2 3-48,-11 3-608,-1 4 64,0 2 176,-7 1 32,-7 0-129,8 0 177,-6 1 208,5 6 80,0 3 0,0 1 128,10 1 160,5-4 32,-9-2-304,16-4-16,-5-2 0,7 0 0,-2-2 0,-1-6-208,-13 2 208,1-1 0,1-1 208,-3 1-208,-7 2 32,1 4 49,-1 1-81,-7 0-177,7 0-127,-7 0 128,0 0 176,7 0 240,0 1 0,7 1-15,13-2-225,1 0 0,0-2 0,8-4 256,5-1-80,-5 2 64,-8 2-176,-2 3-128,-11 0-48,-1 0-320,-7 0-241,-7 3 33,7 0-224,-7-1 607,0-2-2240,0 0-2465</inkml:trace>
  <inkml:trace contextRef="#ctx0" brushRef="#br1" timeOffset="-34444.8537">4739 832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3325.6495">4706 1561 7603,'0'0'3986,"0"0"-3938,90-74 913,-54 53 367,-3 4 49,-4 4-881,-8 7-416,-4 4-80,-1 1-128,-8 1-448,-1 0-288,7 0 864,-7 5 0,8 2 240,1-3-16,3 2 0,7-2-144,-4-2-80,-1-1-176,0 1-176,13-2 48,-6 0-193,4 0 497,1 4 96,0 0-96,-11 4-160,-1 2 160,0-1 64,6 2 16,-6-2 80,-7 0-112,8 0-48,-5-1-48,-3 2-224,9-3-592,-8-2 752,-15-5-2609,0 0-2642</inkml:trace>
  <inkml:trace contextRef="#ctx0" brushRef="#br1" timeOffset="-33902.3025">4834 1182 11413,'0'0'0,"0"0"-944,0 0 111,0 0-127,0 0-129,0 0 1089,45 8 48,-16-21-15,11 1-1,-4-1-64,-7 5-49,-6 3-1567,-18 5-1314</inkml:trace>
  <inkml:trace contextRef="#ctx0" brushRef="#br1" timeOffset="-33767.9505">5082 1155 1793,'0'0'2385,"0"0"-512,0 0-577,0 0-591,0 0-577,0 0-128,45 27 0,-14-27-128,-3 0 336,11-2-176,13-4 704,-9 1 289,2 3-353,0 2 288,-9 0-960,-3 0 0,-4 4-128,-8 4 64,-6 1-2113,-15-7-2113,0 0 3346</inkml:trace>
  <inkml:trace contextRef="#ctx0" brushRef="#br1" timeOffset="-36465.7083">459 1268 12182,'0'0'0,"0"0"-1105,0 0 385,0 0 672,0 0 96,0 0 416,73 1-448,-49-12 112,14 1 96,-2-5 256,0 5-272,4 0-144,-11 4 161,2 1 127,0 5-128,-10 0-144,1 0-32,-8 0-48,0 0-304,-11 6 304,4 2 192,0-4 0,7 1-64,10-5-128,-2 0-224,13-8 224,6-9-192,8 2-64,-1 0-769,2 3 689,-14 5 272,-3 2 96,-11 5-80,-8 0 48,0 0-320,-14 0 16,3 3 304,1 3 304,-4-2 208,3 4 16,4-4-352,0-1-176,7-3 0,10 0-336,-2 0-512,-15 0-1329,7 0-4802</inkml:trace>
  <inkml:trace contextRef="#ctx0" brushRef="#br2" timeOffset="-19220.0988">2859 1403 11077,'0'0'1585,"0"0"-81,0 0 625,0 0-1008,0 0-561,0 0-208,0 0-31,0 0-65,0 0 16,0 0-16,0 0 0,0 0 64,0 0-112,0 0-96,0 0 48,0 0-144,0 0 16,0 0-32,0 0 0,0 0-16,0 0-16,0 0 16,0 0-64,0 0 32,7 0 32,0 1 16,-7 0 32,7 2 32,1-3-16,-1 2-16,2-1 0,-2 0-32,10 0 0,-10-1 16,8 0-16,-7 0 112,6 0-32,-7 0-31,8 0 95,-6 0-96,3 0 16,-3 0-16,8 0 0,-3 0-48,-7 0 0,7 0 16,3 0 16,-2 0-16,4 0-16,0 0 0,-5 0 0,0 0-16,-7 0 16,8 0 0,-6 0 16,3 0-16,3 0 16,4 0-16,-5 0 0,0 0 16,1 0-16,-1 0 0,-5 0 0,5 0 16,1 0-32,2 0 16,-4 0 0,2 0 16,-1 0 0,3 0 0,-3 0 0,10 0-16,-10 0 16,1 0 0,-1 0 0,0 0 64,-7 0 0,3 0-16,2 0 0,-3 0-64,1 0 16,4 0-16,-7 0 0,1 0 0,-1 0 0,7 0 16,-7 0 0,0 0-16,3 0 0,-3 0 0,0 0 0,0 0 0,3 0 0,-3 0 0,0 0 32,0 0-16,0 0 16,-7 0-32,0 0-16,0 0 0,0 0-48,0 0-112,0 0-593,0 0-751,0 0-3683</inkml:trace>
  <inkml:trace contextRef="#ctx0" brushRef="#br1" timeOffset="-35886.6882">609 1624 5779,'0'0'8051,"0"0"-8051,0 0-912,0 0 560,0 0 352,0 0 944,64-22 241,-23 1-689,-6-1 144,-4 7-352,7 3-240,-16 9-48,-1 3-272,-4 0-32,-3 0-432,3 3 192,-10 4 480,0 1 64,0-1 0,8-2 48,-1 0 0,2-5-48,13 0-80,9 0-1,-2-5 146,4 2-130,3-1 65,2 2-16,1-1-192,-1-1 96,0 0 192,-2 4-160,-7 0-304,-3 0-752,-19 3-1522,-14 2-2016,0 2-128</inkml:trace>
  <inkml:trace contextRef="#ctx0" brushRef="#br2" timeOffset="-17704.1262">2859 1789 512,'0'0'10533,"0"0"-9204,0 0 1216,0 0-240,0 0-1057,0 0-559,0 0-193,0 1-128,0-1-80,0 0-48,0 0-128,0 0-96,0 0-16,0 0 97,7 0 159,0 0-112,3 0-96,-3 0 16,5 0-32,-3 0-16,-2 0-16,10 0 16,-10 2-16,9-2 0,-2 2 0,0-1 0,-6-1-16,1 2 16,3-1 16,-3-1-16,8 2 16,-3-2-16,-7 0-16,7 0 16,1 0 32,-5 0-32,1 0 16,-1 0 0,6 0-16,-8 0 0,6 0 0,-7 2 0,0-1 0,0-1 0,8 2 32,-8-2-16,3 0 64,1 0-32,8 0-32,-4 0 32,-8 0-48,7 0 16,-7 3 0,8-3 0,-8 0 32,2 0-16,-2 0-32,5 3 32,-2-3-32,7 0 16,-4 0-16,2 0 0,-1 0 16,3 1 0,2-1-16,0 0 32,-5 0-32,-7 0 0,1 0 0,-1 0-16,0 1 16,0-1 0,0 0 0,0 2 0,1-2 16,-1 0 0,2 0-16,8 0-16,-10 0 16,7 0 16,-6 0 0,-1 0-16,0 0 0,0 0 0,-7 0 0,7 0 0,-7 0 0,0 0 0,7 2-16,-7-2 0,2 1 32,6-1-16,-1 1 32,0-1-32,0 0 16,3 2-16,-3-2 0,-7 0 16,7 0-16,-7 0 0,7 0-16,0 0 16,-7 0 0,7 0 0,-7 0-16,0 0 16,7 0 0,-7 0 0,0 0 0,0 0-64,0 0 16,0 0-128,0 0-224,0 0-193,0 0-623,0 0-2434,0 0-4481</inkml:trace>
  <inkml:trace contextRef="#ctx0" brushRef="#br1" timeOffset="-32833.0541">4739 1917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0" timeOffset="-2541.1402">3279 2555 8148,'0'0'7603,"0"0"-7075,0 0 913,0 0-512,0 0-337,0 0-416,0 0-112,7-6-16,-7 6 0,0 0 64,0 0-112,0 0 0,0 0-96,0 0-48,0 2 144,0 6 192,0 2-32,0 2-48,0 6 16,0 0 112,0 2-112,0 0 80,-7 3-96,7-2-47,-7-2-17,0-3-32,7-1 0,0 1-16,-7-4-48,7-2-289,-7 0-399,7-2-497,0-5-1392,0-3-2049,0 0-6547</inkml:trace>
  <inkml:trace contextRef="#ctx0" brushRef="#br0" timeOffset="-6816.2176">2775 2173 10421,'0'0'1328,"0"0"-415,0 0-17,0 0-207,0 0-273,0 0 48,-7 2 160,7-2 17,0 0-257,0 0-208,0 0-176,0 0 32,7 0-32,3 0 112,2 0 96,2 0-48,5-4-144,-4-2 32,-1-2 16,-7 4-64,7-1-240,-6 0-80,1 1 128,-2 0 80,0 1 112,10-2 0,-17 3-16,7 2-64,0 0 48,-7 0-209,0 0 1,0 0-96,8 0 144,-8 0 192,0 0 16,0 0-16,0 0 0,8 0 0,-8 0-16,0 0-64,0 0 16,0 4 64,0 0 144,0 3 112,0 1 32,0-1 81,0 3-49,0 1-144,0-1-80,0 0 48,0 0 16,0 0-80,0 1 112,0-1-128,0-1 0,0 1-16,0-2-16,0 0-32,0-3-16,7 0-240,-7-1-480,0-1-817,7-3-1504,-7 0-5299</inkml:trace>
  <inkml:trace contextRef="#ctx0" brushRef="#br0" timeOffset="-7762.5529">2880 2155 6419,'0'0'5186,"0"0"-4657,0 0 879,0 0-479,0 0-401,0 0-336,0 0 160,0 16-160,0-10 96,0 1 145,-7-1 255,0 0-32,0 4-384,7-3-128,-7 3 0,0-2-112,-1 3 32,1-1 16,7 0-64,-7 0 1,-2-1 31,2 0-48,4 1 16,-2-1-16,3 0 0,-5 1 0,2-3 16,3-1-16,-3 1 0,5-2-16,-3 0-16,3 0-161,0-2-63,0 0-224,0-2-560,0-1-737,0 0-2065,0 0-3121</inkml:trace>
  <inkml:trace contextRef="#ctx0" brushRef="#br0" timeOffset="-4942.1958">3510 2077 10341,'0'0'1440,"0"0"-319,0 0 352,0 0-449,0 0-288,0 0-319,0 0-81,0 12 64,-7-4 64,7 0-160,-7 1-112,0 2 48,-1 2-95,8 1-65,-7 2 32,0-2-80,0 3 16,-2-2-48,2-1 32,4-1-16,-2-2-16,3-1-16,-3-5-64,5 2-289,0-4-463,0-3-657,0 0-1568,0 0-1905</inkml:trace>
  <inkml:trace contextRef="#ctx0" brushRef="#br0" timeOffset="-5735.8791">3517 2123 11877,'0'0'2498,"0"0"-2322,0 0 368,0 0-240,0 0 464,0 0 225,0 0-305,22 31-64,-15-22 1,0 3-129,5-1-80,-12 4-96,14 0-48,-7 3-31,1-2-145,-1 0-32,0 0 16,0-1-48,0 1-16,0 1 16,-5-4-16,6 0-16,-4 0 16,-1-3 0,1-3-32,-4 0-128,3-2-289,-3-1-255,5-2-480,-5 1-817,0-3-1041,0 0-4769</inkml:trace>
  <inkml:trace contextRef="#ctx0" brushRef="#br0" timeOffset="-4432.6546">3524 2069 9989,'0'0'3473,"0"0"-3393,0 0 721,0 0-225,0 0 688,0 0 17,41 20-545,-34-15-159,7 1-177,-6-1-224,6-1-16,0-1-80,-5 1-64,3 0 64,3-2-80,4 0-496,-12-2-1041,0 0-1937,-7 0-6386</inkml:trace>
  <inkml:trace contextRef="#ctx0" brushRef="#br0" timeOffset="-1957.7772">3217 3009 4178,'0'0'2801,"0"0"-2641,0 0-16,0 0 721,0 0 335,0 0-671,0 0-209,7 19-48,-5-15 224,4-1 128,-4 1 49,-2 0-17,9-1-192,-9-1-256,0 3-208,0-2 0,0-1 48,0 1 304,0 0 305,0 1-273,-11-3-384,3-1-256,1 0-272,0 0-289,2-5-1024,3-3 977,2-2 208,0-1 544,0 2 224,0 1-48,2 2 144,3 4 64,-2 2-16,-3 0-256,0 0-336,0 0 16,0 0 320,0 0 32,0 0-32,0 0-3954</inkml:trace>
  <inkml:trace contextRef="#ctx0" brushRef="#br1" timeOffset="-35425.2314">623 2097 15847,'0'0'0,"0"0"-672,0 0 544,0 0 32,0 0-608,0 0-273,-7 32 177,28-44 800,10-3 1120,7 0-880,-2 5 0,-8 5-128,6 5-112,-13 0-256,-6 0-320,-1 5 48,0 2 528,1-2 48,-6 0 80,8-2-96,-3-1-32,0-2 80,-6 0-80,6 0 0,0 0 0,0 3-80,-4 4 80,7 0-80,-3 2 80,0 1 208,7 1 96,1-5-208,11-3 16,3-3-32,2 0-64,7 0-32,-2-7-144,-36 2-1248,3 2-2178</inkml:trace>
  <inkml:trace contextRef="#ctx0" brushRef="#br1" timeOffset="-32382.7988">4817 2237 16247,'0'0'0,"0"0"-1728,0 0 1424,0 0 304,0 0 752,101 9-112,-49-21 145,-7-2-737,0 3 656,-9 3-320,-15 5-304,1 1-80,-3 2 0,-12 0-16,7 0-112,-7 0 208,8 0-80,-1 0 0,-4 0-240,11 0-336,3 0-593,-17 0-1760,0 0-2530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8:59.251"/>
    </inkml:context>
    <inkml:brush xml:id="br0">
      <inkml:brushProperty name="width" value="0.07" units="cm"/>
      <inkml:brushProperty name="height" value="0.07" units="cm"/>
      <inkml:brushProperty name="color" value="#00809E"/>
    </inkml:brush>
    <inkml:brush xml:id="br1">
      <inkml:brushProperty name="width" value="0.07" units="cm"/>
      <inkml:brushProperty name="height" value="0.07" units="cm"/>
      <inkml:brushProperty name="color" value="#606060"/>
    </inkml:brush>
  </inkml:definitions>
  <inkml:trace contextRef="#ctx0" brushRef="#br0">4401 756 9780,'0'0'1889,"0"0"-1873,0 0 321,0 0-337,0 0 112,0 0-64,0 0 176,0-10 0,6 5 16,-6-2 352,5-2-288,1-3-272,2-4-32,3 2-176,1-2-224,1 1 336,-2 5-272,-5 0 336,0 8 160,-6 0-112,0 2-48,0 0-32,0 0 32,0 0-16,0 2-256,0 4 272,0 0 400,6-2-48,-1-2-144,1-2-208,6 0-288,-1 0-832,2-8 303,6 0 209,-7 0-128,-6 2 688,-1 4 48,-3 0 144,-2 2-144,0 0 0,0 0 0,0 0-64,0 0 128,0 3 496,0-2-80,4 1-256,1-2-96,1 0-128,2 0-768,3-8 368,8-2 288,-2 0-1729,-3 1 64,3 3 1265,-2 0-64,-3 4 480,3 0 96,-9 2 0,-1 0-113,-5 0 113,6 0 593,-6 0 671,0 0 305,0 0 224,0 0-721,0 0-784,0 0-207,6 0 239,5-2-96,2-4-224,8 0-737,6-4 225,-8 0-336,4 1 800,2 4-560,-14 0-321,1 3-143,-12 2 863,0 0 65,0 0 144,0 0 1297,0 0 192,0 2-577,0 3-47,0-2-257,0-1-160,0 0-448,0-2-256,5 0-2433,1 0 368,0 0-5011</inkml:trace>
  <inkml:trace contextRef="#ctx0" brushRef="#br0" timeOffset="-23157.7724">3372 1160 528,'0'0'9060,"0"0"-8836,0 0-127,0 0 703,0 0 208,0 0-127,0 0-289,6 2 16,-6-2-111,0 0-1,0 0 160,0 0-32,0 0-31,0 0 15,0 0-32,0 0-480,6 2 16,-6-1 144,6 2-16,-1-2-79,1 2 63,2-3-160,1 2 48,-1-2-16,5 2-16,-7-2-32,5 0 16,-5 0-32,-1 0-16,1 0 16,2 0 0,-2 0 16,3 0 0,3-7 0,-1 3-16,4-2-32,-9 1 16,5-1-16,-5 2-16,2-1 0,1 1 0,-3-2 0,2 0 16,-3 0-32,5 0 16,-1-2-48,-3 2 64,0 0 0,5 0-16,-5-2 16,-1 3 0,1-2 0,0 0-32,0 3 32,-1-2 0,3 2-16,-2-4 16,7 2 0,-7 0-16,5 0 16,-5-1 16,5-1-16,-5 0 0,6 2 0,-5-2 0,3 2 0,-3 0 0,7-2-32,-9 0 32,7 1-32,-1-3 0,-3 4 32,2-2 0,-3-2 0,4 0 0,3-2 0,-8 1-16,5 0 16,0 0 0,-3-1-16,1 4 0,-1-2 0,2 1 0,-3-1-64,5-1 64,1-2-80,4 2-64,-5-3 128,-5 1 0,5 1 32,-1-2 0,0 1-16,3-1 16,-3 0-48,1 2 0,-5 0-16,5 1 0,-3 1 64,-1-1 0,1-1 0,7-2-16,-5 0 16,6 0 0,-3 0 0,3 0 0,2 1 0,-2-1 0,2 0 0,-4 2 16,3-1-16,-3 1 0,2 0 16,-6 0-16,3-2 64,1 0-64,2 1 0,-2-3 16,2 0-16,0 0 0,3 2 0,-3 0 32,2 2-32,-2-1 0,-6 3 0,3 0 0,1 2 16,-3-1-16,3 0 32,-4 0-32,1-1 48,-5 0-48,4 0 0,1-2 0,3 1 0,0 0 0,2 0 0,-5 3 16,5-2-16,0 0 0,4 0 0,-4 0 0,2 0 0,-2 1-16,4-1 16,1 2-32,-3 0 16,1 0 16,-2 2-32,2 0 32,-2 0 0,-5-1 0,4 3 0,0-2 16,2 3-32,-1-2 16,-5 1 0,4 1-16,-2-2-16,6 3 16,-10 0 16,7 0-16,-1 0 16,0 0 0,-3 2 0,4 0-16,-6 0-16,-1 0 16,3 0 16,1 0 0,-3 0-16,3 0 16,-4 0 0,1 0-48,-1 4 15,-4-2 17,5 2 16,-3 1-48,7-2 48,-11 3 0,7-1 16,-1-1-16,-5 1 32,2-1-32,1 3 16,-1-2 0,1 4 33,-3-3-49,3 0 16,3 4-16,-6-1 16,5-2 0,-5 4 64,1 0-48,3 0 32,-3 2 48,3-2-32,-2 2 0,5 1 16,-1 0 16,-1-2 16,-4 2-96,3-2 112,-2 1 0,1 1-16,-1-2 16,-2 2-80,-1 0 112,3 3-96,-3 0-32,-5 0 96,6 1 16,0-1-95,-6 1 15,0 0 48,0 1 48,6-1-96,-6-1-32,0 1 16,0 1 32,0 0-96,0 1 48,0 1-32,0-2 16,0 2 64,0-1-80,0 1 16,0-2-32,-6-1 32,6 0-16,-6 0-16,0-1 0,1 0 32,-3-1-32,3 2 48,-3 0-32,2 1 0,-3 0-16,1-2 0,2 0 0,0-1 0,-5 0 0,6 3 0,-7-3 0,6 0 0,-7 0 16,6 1 0,1-1 0,-4 0 0,3 2-16,1 0 0,-6 0-16,7-1 32,-7 1 16,-1-2-32,5-1 0,-3-1 16,1 2 0,-1 0-32,3 1 0,-9-1-48,6 2 32,-3-2 32,3 0 0,-3 0-16,3-1 0,0-1 16,-1 2 0,1 1 32,-4-2-48,3-2 16,1 1 0,-1-3 0,7 1 16,-7-2 32,1-2-48,-4 0 0,5 0 32,-1-1-32,-1 0 16,4-1-16,-3 1 16,-1-3 0,1-1-16,6 0-16,-11-2-16,5-1 0,-4 0-128,7 0 96,-9 0 32,5 0-48,-8 0 0,2-1 32,3-4 48,2 0 32,1 0-16,-7 1 48,6-1-48,-2-2-16,-2-1 32,3 2-32,3-2-16,-8 0 16,6 0 0,-3-1 16,3 1 0,1-2-16,-5 0-16,4 0 16,2 0 32,-3 0 0,3 1-16,-1-1 32,1 3-32,-1-2 0,-1 1-16,2 0 16,-1-2-16,4 1 16,-3 0-16,0 2 0,-1-1 16,1 2 0,2 0-16,-3 2 16,1 0 64,-1-2-48,1 2-16,-1-2-16,1-1 16,-4 3-16,-1-2 0,3 2-64,-2-2 16,1 2 48,-3 0 0,2 1 32,3 0-16,1-1-16,-4 2 0,7-2 0,-3 2 0,-1 0 0,-3 0-48,4 2 32,-1-2 16,1 0 0,-1 0 0,1-1-16,0 3 16,-5 0 16,5-1 48,-4 1-64,1 0 32,-3 0-48,6 0 32,-8 0-16,5 0 48,3 0-32,0 0-16,-1 0 0,-5 0 0,2 0-16,-1 0 32,3 0-16,2 0 16,-1 0-16,1 0 0,-1 0 32,-1 0-16,5 0-16,-1 0 16,1 0 16,2 0-32,-5 0 0,5 0-16,-5 0 16,0 0 0,-3 0-16,3 0-16,3 0 32,-3 0 16,-1 0-16,1 0 16,-1 1-32,1-1 16,-4 0 0,5 0 0,-1 0 0,3 0 0,2 0 16,1 0 0,-1 0 0,-5 0-16,5 0-32,0 3 16,-3-3-16,-1 0 16,2 0 16,3 0 0,-1 0 16,-3 0 0,6 2-16,-2-2 0,-1 0 0,1 0 16,-1 0-16,0 2-48,0-2 32,-7 0 0,7 2-48,-1 0 64,1 0-16,0-2 0,1 0 16,-1 0-16,0 0 0,0 0 32,1 0-16,-1 0 0,0 0-32,1 0 32,-3 1-64,0-1 48,3 1 16,-1-1 0,2 2 16,2-2-16,-2 0 32,-1 0-48,3 0 16,-4 0-32,0 2-32,0 0-64,1-2 112,-1 2-16,0-2 0,1 0 32,5 0 32,-6 0-32,-2 0-16,6 0 16,-3 0 0,-1 0 32,0 0-16,0 0-16,1 0 0,-1 0 0,1 0-16,-1 0-16,0 0 32,6 0 48,-6 0-48,6 0 0,-5-2 48,5 2-48,-6 0 0,6 0 0,0 0 16,0 0 0,-6 0-16,6 0 16,0-2-16,0 2 0,-8-2-16,8 2-48,-1 0 32,-3 0 16,2 0-128,-2 0-32,2 0-64,2 0 48,-4-2-737,4 2-832,0-2-1456,0 2-1249</inkml:trace>
  <inkml:trace contextRef="#ctx0" brushRef="#br0" timeOffset="4704.5884">5180 644 4082,'0'0'2241,"0"0"-2129,0 0 1265,0 0 415,0 0-351,0 0-352,0 0-545,-2 2-144,2-2 272,0 0 145,-3 0 63,1 0-192,2 0-335,0 0-177,-6 0-16,6 0 240,0 0-272,-6 0 80,6 0-112,-6 0-96,6 0 0,-5 0-32,-1 0 32,-1 2 0,5 2-16,-2 0 16,2 1-16,-2 1-16,4 0 32,-2 0 64,2 0 32,0-1 32,0-2-48,0 0-80,2 0-48,4-2 48,7-1 32,-7 0-32,-1 0-176,1 0 176,0 0 112,0-1-112,-1-5-416,1 0 416,0 0 0,-4 0 0,-2-2-160,4 1 112,-4-1-128,0 0 0,0 2 128,0 2-160,0 0-561,0 4 769,-6 0 80,0 0 288,0 0-304,1 0-31,-1 6 143,6-2-16,-6 0-112,0 0 64,6 3-48,0-2 16,0 0-80,0 0 16,0-2-16,0 1 0,0-2-96,0 0-368,0-2-513,0 0-608,0 0-656,6 0-7619</inkml:trace>
  <inkml:trace contextRef="#ctx0" brushRef="#br0" timeOffset="1284.6434">5203 218 6899,'0'0'2017,"0"0"-1505,0 0 1297,0 0-688,0 0-449,0 0-304,0-2-48,0 2 0,0 0 17,0 6 143,-6 3 128,-1 0-176,1 3-80,-3 2 17,7 1-33,-10 3 0,6 0-80,1 3-64,-1-1 48,6 0-128,-7 0 16,5-2 48,2-1-96,0-3 0,0-1-15,0-3-49,0-2 48,0-1-64,2-4-64,5 1-33,-1-4-31,5 0 96,-5 0-192,2 0 208,1-5 32,-1-4-32,1 1 16,-3-2-48,1-1 0,-2-1-240,4 0-400,-3-3 128,-1 0 175,1-2-223,-6-1-336,6 1 143,0 2 273,-6 0 368,0 3-240,0 1 288,0 2 112,0 1 32,0 2 32,0 0 32,0 1 336,0 1-224,0-2-64,-6 4 320,6-2-288,-6 1-63,6 0-33,-6 0 16,6 2-80,0-3 16,-5 4 0,5-1-32,0-2 0,0 3-304,-6-2-305,6 2 241,0-2 0,-8 2 16,8 0 96,-1 0 224,-4 0 16,5 0-64,0 0-145,-1 0-255,-3 0 96,2 2 320,-4 4 64,1 0 64,-1 0-64,0 2 112,2 0 48,-1-1 128,3-1-144,2 2 16,0-2-112,0 0-48,-6 0-80,6 2-144,0 1 0,0 2 112,-6 0-16,6 1 96,-6 2 0,6 0 32,0-1-32,-5-2 64,5-2-32,0 1 32,0-4-32,0-2-64,0 0-1313,-6-2 65,6 2 63,-7 1-399,5 0 927,-4-1 689,2 0 32,2 1 336,2-2 417,-4 0-161,4 0-48,0-3-96,0 2-175,0-1-193,0-1-48,0 0-32,4 0 128,-2 0-128,2 0 0,2 0-369,-4 0-95,5 0 336,-1-6 48,-1 0-352,-5-1-1169,0 3-224,0 0-160</inkml:trace>
  <inkml:trace contextRef="#ctx0" brushRef="#br0" timeOffset="2348.1522">5175 339 0,'0'0'752,"0"0"193,0 0-113,0 0-352,0 0-288,0 0-79,0 0 47,15-34 16,-15 33 320,0-1-160,0-1-192,0 1-144,2 0 0,-2 0-112,4-1 48,-3-2 32,3 1-272,-4 2-32,2 0 208,-2 0 128,0 2 560,0 0 288,0 0 113,0 0-1,0 0-31,0 0-929,0 0-305,0 0 305,0 0 97,0 4-33,0 4-32,0 0 80,-2 2 576,-2 2 64,3 0-47,-3 1-113,2-1-304,2-2 48,-4 2-144,2-1-16,2-1-64,-4-2 80,4 0-144,0-4 17,-2 0-65,2 0 48,0-2-16,0 0-32,0 0 0,0 0-64,0 2 64,-3-2 0,3-1 0,0 0 0,0-1-193,-2 2 97,2-2 96,0 0-32,0 0 32,0 0-64,0 0-32,0 0-416,0 0-464,0 0 479,2-6 497,3-2 128,1-2-128,0 0-944,-1-1 336,5 0 304,-4 0 96,0-1-417,3 2-639,-9 0 383,6 4 641,-6-3 240,0 4 160,5 0-48,-5 0-112,0 1 32,0 1-32,0-1-32,0 2 32,0-2 64,0 4 272,0 0 81,0 0 367,0 0 737,0 0-785,0 0-240,0 0-176,0 0-176,0 0 33,0 0-33,0 0 176,0-2-176,0 2-144,0 0 144,0 0 112,0 0-256,0 0-96,0 0-96,0 0 192,0 4 112,-5 1 0,5 1 96,-6-1-64,6 2 96,-8 0 208,7 2-175,-5-3 31,2 2 240,2 2-144,-4-2-240,2 0 48,3 1 32,-5-1-63,6-1-81,-4 0 112,2-1-112,-2 0-16,4 0-48,-2 0-32,-1 1 16,1-1-16,2 0 0,0-3 0,0 0 32,-6 0-32,6-3-32,0 2 32,0-1-144,0-1 64,0 0 80,0 0 0,0 0 0,0 0-80,0 0 64,0 0 16,0 0-208,0 0-241,0 0 1,0-1 240,0-5-416,6-2 576,-4-1 48,3-2-256,1 1-209,-2-2-319,2 2 192,-5 0-17,3 1 81,-2 1 144,2 0-320,-2 0 576,3 0 16,0 2-481,-4 0 177,7 0 288,-8 2-496,0 0 144,0-1 480,0 3-96,0-1-305,0-2 225,0 4 176,0-1 64,0-1 320,0 1 161,6 0-353,-6-2-192,0 2 0,0-2 0,0 0 0,5 0-64,-5 0-144,0-2-401,0 2 1,0 2 64,0 0 544,0 2 96,0-3 560,0 3 17,0 0-609,0-1-64,0 0-128,6-1 128,-6 1 32,0 1 0,0-1 32,0 1 112,0 0 272,0 0 192,0 0 433,0 0-897,0 0-176,0 0-352,0 0 352,0 0 144,0 0-32,0 0 48,0 0-160,0 0 16,0 1 112,0 0-96,0 2-32,0 1-272,0 0 272,0 0 208,0 2 112,0 0-112,0-2-80,0 0-80,-6 0-48,6 2 32,0-1 176,-5 1-128,5 0 32,-6-3 16,6 2-96,-8-2-16,8 0 16,0-3-32,0 0-816,0 0-2882</inkml:trace>
  <inkml:trace contextRef="#ctx0" brushRef="#br0" timeOffset="-16971.0182">1539 1391 4930,'-4'2'1505,"4"-2"-1409,0 0 768,0 0 209,-2 0 384,2 0-145,0 0-335,0 0-209,0 0 128,0 0 1,0 0 63,0 0-143,-4 0-337,4 0-272,-2 2-32,2-2-96,-5 0 16,5 2-64,-6-2-32,6 0 112,-6 0-48,6 0-16,-5 1 16,5-1 32,-6 0-16,0 0 32,0 0-96,6 0-16,-5 0 16,-5 0-16,6 0 16,-2 0 32,5-3 176,-5 1-111,0-4-17,3 2-16,-3-2-80,4 0-16,-4 0 0,-5 0 16,5-2 48,0-1-48,0-1 0,1 2 0,-5-2 0,4 0 0,1 0 0,-1-1-32,0 1 32,1 0 16,-1 0-16,0-2-16,0 2-80,6-3 0,-5 3 64,-1-2-49,1-1 65,5 2 16,-6-1 48,0 2-32,-2-1 0,6-1 1,-1 0-17,-3 0-17,4 0 1,-2 1 16,2 1 0,-2-2 65,-1 2-17,-1 0 64,4-2 80,-9 1-64,5-1-16,0 2-48,1-2-32,-1 0-16,0 1-16,-7-3 16,5 0-16,-1 0 0,3 0 32,-2-2-16,3 3 80,-1 1-32,0 1-32,0 0 48,1 1-32,-1-1-32,0 2 80,-7-2 0,7 1-64,-5 1-16,3-2 48,-3 1-32,5 0-32,-5-1 32,-1 2 16,1 1-16,-4-1 112,5 1 48,2 2-144,-1-2 16,1 2 32,-3-2-15,5 2 31,-5-2-64,-5-1-32,5 1-16,-1 0 16,1 0 16,-6 2 80,5-2-96,1 1 48,-8 1-32,6 0-16,1 0 0,1 2-16,0-2 16,-1 3 48,-1-2-48,1 3 0,1-2-16,-1 0 0,5 1 0,-5 0-32,1 1 32,-1 2 16,-6-2-16,4 0-16,3 2-32,-7 0 0,7 0 48,0 0 64,-8-2-48,7 2 32,1 0-32,3-1 0,-3 1-16,-1 0 0,-5 0 0,4 0 0,1 0-32,1 0 16,3 0 16,-3 0 0,-1 0 0,1 0 0,5 1 0,-7 3-16,5-2-32,-1 2 32,1 2 0,2 0 0,-5-2 16,5 2-48,-5 0 32,5 1-16,1 0 16,-9 2 0,6-1 16,3 0 0,-5 2 0,3 0-48,1-2 48,0 1 0,1-1-16,-1 1 0,0 0 0,0 1 16,1 0 0,-1 2 0,-4-2 0,6 0 0,-1 3 16,-1-1-16,1-2-16,-1 2 16,4 0-16,-4 1 16,0-1 0,1 2 16,-7-2-16,6 0 0,1 0-16,-1 1 16,-1-1 0,1 2 0,-2 0 16,2-2-16,-3 2 0,1-1 16,2-1-16,-5-1-32,6 0 32,-1 2 0,0 1 0,-7 0 0,5 0 0,-2 3 0,3-2 16,1 0-32,-5-1 16,5 0-32,0 1 16,1 0 0,-1 0 0,0-1 16,0 1-16,-3 0-16,3 2 32,0 1-32,3 0 32,1 0 0,-2 1-16,2-1 0,-2 1 16,2-1-16,2 0 16,0-2-32,0 0 15,0 1 1,0-1-16,0-2 16,0 3 0,2-3 16,4 2 0,0-2 0,-3 0 0,3 0-16,0 2 0,3-1-16,3-1 48,-6 2-64,5-2 96,1-1-48,-7 1 16,7-1-16,-1-1 16,4 3-16,-3-3 0,-6 0 0,5 0-16,0 0 16,1 0 0,-1 0 0,0-1 0,5 1 16,-5-2-16,-5-2-32,5 2 16,1-2 0,1 0 0,-2 0 16,9-2 0,-9 0-16,6-1 16,-5 1-16,1-1 16,2 0 0,1 1 0,0 0 16,-4 0 16,-1 0-32,3 0 0,-3 0-16,8 1 0,-7-3-48,-1 2 48,1-2 16,-5 0-64,5-2 16,-3 2 0,3 0 32,3-2 0,-4 0 0,1 0-128,-1-2-64,-5 0 144,5 0 48,-3 0 16,3 0-48,3 0-16,-3 0 32,0 0 32,1 0-32,-4-4-16,3 0-128,1 0-80,6-2 80,-6 0 160,-1-2 32,1-1 32,1 2 16,-2-1-64,5 1-128,-1-1-32,-3-2 144,5 2-16,-6-3 16,2 1 16,-1-2-32,1-2-80,-2 2-17,1-2-31,-1 0 112,-5 3-64,2-3-64,3 2 128,-1 0 32,-3-1-48,7 3 48,-3-1 16,-5 0 0,5 3-64,-5-2 64,0 1 0,-1 3-112,1-2 112,2-1-48,-3 3 48,1 0 0,8 0 0,-9 0-32,1 0 32,0-2 0,-1 2 0,7 0 16,-7-3-16,3 1 16,1 1-32,-1 1 16,4-3 0,1 1-16,-2 0 16,-5 2 0,6 0 0,-5 2-32,3-2 16,-5 3 16,3-1 0,2 1-48,-1 0 16,-3-1 0,5 0 16,-5 1 16,5 0-64,-3 0-48,2-2 96,-3 3-256,2 0 96,-1 0-160,6 0 304,-8 1-33,5 0 17,-6-1-80,1 0 80,2 0 0,1-2 0,3 0 16,-5-1 64,7 2-32,-9-1 0,1-1 16,0 3-32,0 1 32,-1-2-16,-5 3 32,6-1-32,-6-1 0,6 2 0,-4-1 0,4-1-32,-3 1 64,3-2-32,-4 3 16,2 0 16,-3 0-64,3 0-32,-2 0 64,2 0 64,-2 0-16,6-2-16,-3 2 96,1-2-15,-6 2-113,6-2 160,0 2-160,-6 0-64,5 0 48,1 0 16,-6 0 0,0 0-32,0 0-16,0 0-241,0 0-1039,0 0-2242,0 0-7651</inkml:trace>
  <inkml:trace contextRef="#ctx0" brushRef="#br0" timeOffset="-5293.4377">504 973 1329,'0'0'640,"0"0"-112,0 0 353,0 0-385,0 0-128,0 0-224,0 0 96,0 0 272,0 0 97,0 0-1,0 0-192,0 0-240,0 0-48,0 0-128,2 0-32,2 0-32,-2 0-208,2 0 256,1 0 32,1-4 256,0 2-240,-4 0 32,2 2 48,-3 0-16,-1 0-64,0 0 288,0 0 337,0 0-337,0 0-160,0 0 384,8 0 241,-8 2-465,0 0-144,6 0-16,0 0-16,-1 0-144,1 0 224,0 0-160,0-2-32,-1 2 80,1-2-96,-6 0 48,6 2-32,-5-2-32,3 4 0,-4-2-64,2 0-240,2 2 304,-2 0 192,4-1-192,-1-3 0,9 1-48,-9-1-48,7 0-320,-7 0 16,7 0 368,-6 0 32,-4 0 0,1 0-176,-1 0 96,-2 0-64,4 0 47,-2 0-15,2 0 112,1 0 112,1 2-112,0-1 65,3-1-33,3 0 16,-6 0 16,-1 2-64,1-2 0,0 1-64,-1-1 64,3 0 0,3 0 0,5-1-785,-1-5 753,2-2-304,-5 2-560,1-1 832,-4 3 96,-7 2-32,2 2 32,-4 0 144,0 0 208,2 0 288,-2-1-144,4 0-528,1 1 144,5-2 177,-4-1 47,5 0-272,1 1-96,1-2 0,-1 4-288,-3 0-144,-1 0-529,-5 0-1328,-3 0-1409</inkml:trace>
  <inkml:trace contextRef="#ctx0" brushRef="#br0" timeOffset="-4199.8418">493 1178 10757,'0'0'0,"0"0"-368,0 0 368,0 0 960,55-34-624,-38 21 193,1 1-529,-7 4 80,-9 6-112,2 2 32,-4 0-465,0 0 449,0 4 16,1 2 929,-1 4-241,4-2-256,-2 0-384,4-2 0,-3-1-48,5-1-16,6-4-512,-3 0-112,6 0-433,-5-7-287,1-1 687,2 2 465,-7 4-112,-1 2 272,-7 0-480,6 0 192,-6 0 336,0 6 768,6-2-128,-6 0-367,0 1-161,6-3-112,-1-2 0,7 0-64,-5 0 48,10-5-289,8-4 257,-2-2-1953,-4 3 465,-4 4-497,-7 2 1649,-4 2-113,-4 0 497,0 0 305,0 6 2480,0-2-800,0 0-433,0-1-559,2-1-849,11-2-48,-7 0 32,5 0 0,6 0-112,-9 0-16,4 0-256,-12 0-2049,0 0-2433</inkml:trace>
  <inkml:trace contextRef="#ctx0" brushRef="#br1" timeOffset="-315140.3601">1700 1081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0-32,7 0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 0-16,0 1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312514.1407">1754 1073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0-16,7 0 16,-8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32,-2-1-32,2-2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16,0-1 0,0 0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08517.4398">1692 3248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16,1-1-32,-1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301244.7826">2111 2838 16247,'0'0'0,"0"0"-1728,0 0 1424,0 0 304,0 0 752,101 9-112,-49-21 145,-7-2-737,0 3 656,-9 3-320,-15 5-304,1 1-80,-3 2 0,-12 0-16,7 0-112,-7 0 208,8 0-80,-1 0 0,-4 0-240,11 0-336,3 0-593,-17 0-1760,0 0-2530</inkml:trace>
  <inkml:trace contextRef="#ctx0" brushRef="#br1" timeOffset="-303306.8375">2033 1433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02764.2863">2128 1782 11413,'0'0'0,"0"0"-944,0 0 111,0 0-127,0 0-129,0 0 1089,45 8 48,-16-21-15,11 1-1,-4-1-64,-7 5-49,-6 3-1567,-18 5-1314</inkml:trace>
  <inkml:trace contextRef="#ctx0" brushRef="#br1" timeOffset="-302629.9343">2376 1755 1793,'0'0'2385,"0"0"-512,0 0-577,0 0-591,0 0-577,0 0-128,45 27 0,-14-27-128,-3 0 336,11-2-176,13-4 704,-9 1 289,2 3-353,0 2 288,-9 0-960,-3 0 0,-3 4-128,-9 4 64,-6 1-2113,-15-7-2113,0 0 3346</inkml:trace>
  <inkml:trace contextRef="#ctx0" brushRef="#br1" timeOffset="-301695.0379">2033 2518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1" timeOffset="-302187.6333">2000 2162 7603,'0'0'3986,"0"0"-3938,90-75 913,-54 54 367,-3 4 49,-4 4-881,-8 7-416,-4 4-80,-1 1-128,-8 1-448,-1 0-288,7 0 864,-7 5 0,8 2 240,1-3-16,3 2 0,7-2-144,-4-2-80,-1-1-176,0 1-176,13-2 48,-6 0-193,4 0 497,1 4 96,0 0-96,-11 4-160,-1 2 160,0-1 64,6 2 16,-6-2 80,-7 0-112,8 0-48,-5 0-48,-3 1-224,9-3-592,-8-2 752,-15-5-2609,0 0-2642</inkml:trace>
  <inkml:trace contextRef="#ctx0" brushRef="#br0" timeOffset="-3450.044">506 1425 7107,'0'0'5443,"0"0"-5443,0 0-80,0 0-513,0 0 465,0 0 128,29 5 160,-10-5 145,-2-2-273,0 1-16,-9-1 48,3 2-64,-2 0-160,-1 0-369,0 0 193,-2 0 304,-6 0-16,5 0-96,-5 0-112,6 0 224,0 0 64,5 0-64,1 0-160,-1-3-1521,3-4 1537,4-1-128,0 2 128,-7 2 128,0 2 96,-11 2 320,2 0-288,-2 0 16,0 0 2113,0 3-208,0 2-1105,4-3-688,-2 0-128,4 0-31,-1 1 207,7-3-160,1 1-64,-1 2-64,-6-1-465,5 1-911,-5-2-641,-1-1-624</inkml:trace>
  <inkml:trace contextRef="#ctx0" brushRef="#br0" timeOffset="8198.7557">4502 2853 11333,'0'0'528,"0"0"161,0 0 351,0 0-1040,0 0 96,0 0 336,-4 0 577,4 2-209,4-2-207,-2 1-177,-2 1-208,4-1-128,-2 3-16,-2 1 16,4 1 16,-4 2 176,0-2-32,0 2-144,0 0 32,0-2 0,-6-2-48,0 0-80,2-2 0,2-2-128,-3 0 64,5 0 0,0 0-608,-6-8 528,6 0-961,0-2 1041,0 2-176,0-1-368,6 4-721,-6 5-2929,0-2-4145</inkml:trace>
  <inkml:trace contextRef="#ctx0" brushRef="#br0" timeOffset="-12536.9057">3330 2297 3474,'0'0'6579,"0"0"-6019,0 0-240,0 0 1105,0 0-161,0 0-575,0 0-305,0 2-32,0-2 48,0 0-16,0 0-80,0 0 1,0 0-177,0 0-64,4 0-64,4 0 272,5 0-112,-7-2-48,5 0 128,1-2-176,-1 0 176,0 2-240,1 0 32,-4 2-32,5-2 48,-2 0-32,1 2-32,-1-2 64,-3 0-32,7 0 32,-3 0-32,1 0 0,0 0-16,-1 2 0,-1 0-64,-3 0 64,3-1 64,1 1-16,-3-1-48,6 1 0,-3-4 0,5 1 0,0 2 0,2-4 160,6 2-80,-8 0 224,0 1-239,0 1 47,1 0-112,-3 1-32,-4 0 0,1 0 64,-1 0 0,6 0 16,-4 0-32,12 0 0,-8 0 16,3 0 0,2 0-16,3 0 16,-2 2-32,0 0-80,-4 0 64,6-1 32,-2 1-32,-6-1 16,2 1-32,5-2 16,-7 3 16,3-3-32,6 0-64,1 0 96,-8 0 0,4 0 0,2 0-32,-8 1 80,0 1-80,0-1 32,0 1-16,4 1-16,-4 0-65,-5-1 65,5 0 32,0 2 0,4-2-32,-4 2 16,0 0 16,2 0-16,4 2 16,2 0-64,-8-1 64,2 0-32,-2 1 0,8 0 64,-8 1-64,-3 1 32,7 0-48,5 0 48,-9 0 16,6-2 0,0 2 32,4 0-32,-10-1-32,2-1 32,-2 2-32,8-1 16,-8 0 0,-4 1-32,5 2 0,-2-2-16,4 3 16,-3-2 16,0 2 32,-4-1 0,2 0 32,-1-2-48,-1 5 48,4-4-48,-5 3-48,-7-2 48,3 1 0,2 1 16,-3-1-16,-1 1-16,0 0-16,0 0 32,1 2 0,-1 0 48,-6 0-48,5 3 64,-5-1-64,0 0 48,6 0-16,-6 1-16,6-1 0,-6 2-16,0-2 16,0 1-16,0-4 0,0 4-32,0 0 16,0-3 16,-6 0 0,0-2 0,-5 2 16,4-2 16,-1 0-32,-4 2 48,3-1-32,-3 1-16,5-2 0,-5 0 64,1-2-64,5-2 33,-7 1-1,1-1-32,5 2 0,-4 0 16,-1 1-16,-5-2 32,5 0 80,-3-2-48,0 2-16,2 1 128,1-2 64,1 4-128,-7-1 0,0 0-64,0 0 112,5-3-16,-4 0-16,6 0 0,-11 0 16,6-3 96,0 0-112,3-1-96,1-2-32,-5 1 16,2-2 16,0-1-32,-2 2 0,3-2 0,-9 0 32,2 0-15,4 0-17,0 0 0,-6-3 0,3-2 32,-2 1-16,3-1 80,-4 0-16,3 1 48,-3-2-32,0 0 96,0-3-80,2 2 16,-2-1 0,6 0-80,-6-1-16,2 1 16,4-2-16,2 0 16,1 0-48,3 0 96,0 1 0,-3 0-64,7 3 32,-3-2 0,2 1-32,-3 1-16,5-2 0,-5 0 16,-1 0-32,7 0-48,-9-1-16,7-1 64,-3 0-32,3 0 32,-5 0 0,7 1 16,-7 0 16,6-2-32,-5 3 16,5-2-16,-7 0 0,5 0 0,-1 0-16,1-1-16,-3 1 32,-1-1-16,6 0 32,-5 1 16,-2-1-32,1 1-16,1-1 16,3 1-16,-3-1 16,-1 1 0,7 0 0,-7 2-16,1-2 32,-3 1-16,7 0 0,-3 0 0,3 1 0,-3 0 0,3 2-16,1-1 16,0 1 0,-5 0 0,5 0 0,-3 3 16,3-2 16,0 1-32,0 0 0,1-2 16,-1 2-32,0-2 32,0 0-48,-5 0 32,5 0 0,-5 0-32,5 1-48,-9 0 80,5-1 16,3-1 0,1 1-16,-3 0 0,6 0 0,-2 0 32,-6 0-16,5 0-16,0 0 0,-7-2-32,1 2-32,5 0-32,-3 2 96,3-2-32,1 1 32,6 1 0,-6-1 0,0 0 0,1 1 0,-1-2 32,0 0-48,1 2 32,-5-3-16,6 1 0,-1 3 0,-1-1-16,0 1 16,4-2 0,-4 2-16,1-1 32,-1 1 0,6 0-16,-6-3 0,0 4 0,6-2 0,-5-2 0,-1 4 16,0-3-16,6 0 0,-5 3-16,-1 0 32,-2-2-16,3 2 0,3-1 0,-2 0 0,-2 2 0,1-1 0,2 1 0,-2-2 16,-1 0 0,2 0 0,3 1-16,-5-1 16,6 0-16,-6 1 16,6 0-16,-6 0 16,6 0-16,-5 0 0,5 2 0,-6 0 16,6 0-16,0-2-16,0 2 16,-6-2 0,6 2 0,0-3 0,0 2 0,-8 1 0,8-2 0,-1 0 0,1 1 0,-4 1 0,4 0 0,0 0-32,-2 0 32,2 0-16,0 0 16,0-1 0,0 1 0,0 0 0,0 0 16,0 0-16,0 0-32,-4 0 16,4 0 0,0 0 16,0 0-320,0-2-64,0 2-433,0 0-751,0 0-1362,0 0-2176,0 0-3810</inkml:trace>
  <inkml:trace contextRef="#ctx0" brushRef="#br0" timeOffset="6458.3517">3953 2461 8052,'0'0'1120,"0"0"-1120,0 0 0,0 0 753,0 0 223,0 0-800,0 0 352,37-4-144,-28 2-79,-7 2 143,2 0-448,-4 0-176,2 0 128,-2 6 48,0 5 112,0 1 528,0 2 0,-2-2-159,-2 0-257,4-5-48,0-1-112,0-2-64,10-4-192,3 0-401,12-2-623,-2-7-145,-6 1 257,2 4 784,0 2-833,-8 2 945,-5 0-352,-1 2-33,-5 7 593,0 1 1121,0 2 336,0 0-433,0-2-192,0-2-335,0-1-241,0-1-16,6-3-240,2-2 0,9-1-64,8 0-416,-8 0-321,2-4-1136,2-1 209,-8 4 495,1 1 369,-9 0 319,-5 0 273,6 0 272,-6 0 304,0 0 1441,0 3 1137,0 1-1490,0 1-559,0-2-417,0-2-416,0-1-608,6 0-177,0 0 225,7 0-1297,2 0 737,-4 0 847,1 0-2096,-6 0 1633,3 0 624,-9 5 112,0 1 112,0 3 1793,0 1 272,0-2-480,-7-2-529,7 0-912,0-4-256,0-2-3057</inkml:trace>
  <inkml:trace contextRef="#ctx0" brushRef="#br0" timeOffset="7492.4836">4614 2492 12982,'0'0'1985,"0"0"-1985,0 0 0,0 0 384,0 0 544,0 0-31,0 0-641,38-20-256,-26 20 96,-6 0-208,-1 0 64,1 0-112,-4 8 112,2-2 48,-2 4 0,2 0 240,-2 0-112,-2-1-48,0-2 0,0 1-80,0-1-32,0-1-416,0 0 16,-2 0 256,-8 0 176,2 0 16,-1 2 0,1-2 32,-3 3-16,-1 0 80,-1 2 224,2-1 176,3-2 112,-2 2-63,3 0-225,1-1 128,1-1-112,5-1-176,0-1-32,0 1-64,0-1 32,0 0 0,0 0-64,0 0-48,5-2 16,6-1 49,1-2-82,-4 1 17,3-2 0,-3 2-320,-3 1-160,1 0-176,-6 1-689,0-4-1744,0 0-11446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437530" y="482024"/>
            <a:ext cx="7316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6: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68736" y="4427659"/>
            <a:ext cx="50545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The </a:t>
            </a:r>
            <a:r>
              <a:rPr lang="de-DE" sz="4400" b="1" dirty="0" err="1" smtClean="0">
                <a:solidFill>
                  <a:srgbClr val="00B050"/>
                </a:solidFill>
              </a:rPr>
              <a:t>staff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of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life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endParaRPr lang="de-DE" sz="44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Software Developers</a:t>
            </a:r>
            <a:endParaRPr lang="de-DE" sz="44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84" y="2261733"/>
            <a:ext cx="8982432" cy="1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Composing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methods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4" y="886113"/>
            <a:ext cx="11178590" cy="24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293907" y="69672"/>
            <a:ext cx="3820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Extract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Method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4" y="886113"/>
            <a:ext cx="11178590" cy="242314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14" y="3722223"/>
            <a:ext cx="11178590" cy="27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873459"/>
            <a:ext cx="11685498" cy="25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450425" y="69672"/>
            <a:ext cx="3507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Inline </a:t>
            </a:r>
            <a:r>
              <a:rPr lang="de-DE" sz="4400" b="1" dirty="0" err="1" smtClean="0">
                <a:solidFill>
                  <a:srgbClr val="C00000"/>
                </a:solidFill>
              </a:rPr>
              <a:t>Method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873459"/>
            <a:ext cx="11685498" cy="25190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67" y="4399940"/>
            <a:ext cx="11690582" cy="13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0" y="1556471"/>
            <a:ext cx="11660959" cy="10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751822" y="69672"/>
            <a:ext cx="2904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Inline </a:t>
            </a:r>
            <a:r>
              <a:rPr lang="de-DE" sz="4400" b="1" dirty="0" err="1" smtClean="0">
                <a:solidFill>
                  <a:srgbClr val="C00000"/>
                </a:solidFill>
              </a:rPr>
              <a:t>Temp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0" y="1556471"/>
            <a:ext cx="11660959" cy="104739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75" y="4121022"/>
            <a:ext cx="11658555" cy="7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0" y="943413"/>
            <a:ext cx="11706600" cy="22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115640" y="69672"/>
            <a:ext cx="6176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Replace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Temp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with</a:t>
            </a:r>
            <a:r>
              <a:rPr lang="de-DE" sz="4400" b="1" dirty="0" smtClean="0">
                <a:solidFill>
                  <a:srgbClr val="C00000"/>
                </a:solidFill>
              </a:rPr>
              <a:t> Query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0" y="943413"/>
            <a:ext cx="11706600" cy="22177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0" y="3525871"/>
            <a:ext cx="11706600" cy="30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852933" y="2253674"/>
            <a:ext cx="6486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Simple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382421" y="3429000"/>
            <a:ext cx="3427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starters</a:t>
            </a:r>
            <a:r>
              <a:rPr lang="de-DE" sz="4400" b="1" dirty="0" smtClean="0">
                <a:solidFill>
                  <a:srgbClr val="00B050"/>
                </a:solidFill>
              </a:rPr>
              <a:t> …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1" y="851565"/>
            <a:ext cx="11749317" cy="22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687222" y="69672"/>
            <a:ext cx="703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Introduce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explaining</a:t>
            </a:r>
            <a:r>
              <a:rPr lang="de-DE" sz="4400" b="1" dirty="0" smtClean="0">
                <a:solidFill>
                  <a:srgbClr val="C00000"/>
                </a:solidFill>
              </a:rPr>
              <a:t> Variable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1" y="851565"/>
            <a:ext cx="11749317" cy="22399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91" y="3638838"/>
            <a:ext cx="11746546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98" y="1174071"/>
            <a:ext cx="11764703" cy="19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264592" y="69672"/>
            <a:ext cx="5878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Split </a:t>
            </a:r>
            <a:r>
              <a:rPr lang="de-DE" sz="4400" b="1" dirty="0" err="1" smtClean="0">
                <a:solidFill>
                  <a:srgbClr val="C00000"/>
                </a:solidFill>
              </a:rPr>
              <a:t>temporary</a:t>
            </a:r>
            <a:r>
              <a:rPr lang="de-DE" sz="4400" b="1" dirty="0" smtClean="0">
                <a:solidFill>
                  <a:srgbClr val="C00000"/>
                </a:solidFill>
              </a:rPr>
              <a:t> Variable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98" y="1174071"/>
            <a:ext cx="11764703" cy="193489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98" y="4055792"/>
            <a:ext cx="11764703" cy="19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1" y="1364686"/>
            <a:ext cx="11746014" cy="10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912365" y="69672"/>
            <a:ext cx="85831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Remove </a:t>
            </a:r>
            <a:r>
              <a:rPr lang="de-DE" sz="4400" b="1" dirty="0" err="1" smtClean="0">
                <a:solidFill>
                  <a:srgbClr val="C00000"/>
                </a:solidFill>
              </a:rPr>
              <a:t>Assignments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to</a:t>
            </a:r>
            <a:r>
              <a:rPr lang="de-DE" sz="4400" b="1" dirty="0" smtClean="0">
                <a:solidFill>
                  <a:srgbClr val="C00000"/>
                </a:solidFill>
              </a:rPr>
              <a:t> Parameters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1" y="1364686"/>
            <a:ext cx="11746014" cy="10562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0" y="3392487"/>
            <a:ext cx="11746015" cy="13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Moving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features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5" y="1612959"/>
            <a:ext cx="11807042" cy="7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474614" y="69672"/>
            <a:ext cx="3458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Hide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Delegate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5" y="1612959"/>
            <a:ext cx="11807042" cy="76448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5" y="3094146"/>
            <a:ext cx="11810415" cy="25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7" y="1596067"/>
            <a:ext cx="11554412" cy="10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5" y="2255394"/>
            <a:ext cx="10399670" cy="23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082147" y="69672"/>
            <a:ext cx="62436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Introduce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foreign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Method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7" y="1596067"/>
            <a:ext cx="11554412" cy="10252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7" y="3294197"/>
            <a:ext cx="11554412" cy="19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Organizing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data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Simplifying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conditional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expressions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7" y="1395486"/>
            <a:ext cx="11722308" cy="13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22979" y="200303"/>
            <a:ext cx="5761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Decompose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7" y="1395486"/>
            <a:ext cx="11722308" cy="13477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8" y="3862752"/>
            <a:ext cx="11722308" cy="13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6" y="1346464"/>
            <a:ext cx="11838938" cy="17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032988" y="200303"/>
            <a:ext cx="83419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Consolidate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r>
              <a:rPr lang="de-DE" sz="4400" b="1" dirty="0" smtClean="0">
                <a:solidFill>
                  <a:srgbClr val="C00000"/>
                </a:solidFill>
              </a:rPr>
              <a:t> Expression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6" y="4352452"/>
            <a:ext cx="11778827" cy="134295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56" y="1346464"/>
            <a:ext cx="11838938" cy="17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" y="1117829"/>
            <a:ext cx="11571337" cy="27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914637" y="200303"/>
            <a:ext cx="10578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Consolidate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duplicate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r>
              <a:rPr lang="de-DE" sz="4400" b="1" dirty="0" smtClean="0">
                <a:solidFill>
                  <a:srgbClr val="C00000"/>
                </a:solidFill>
              </a:rPr>
              <a:t> Fragments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" y="1117829"/>
            <a:ext cx="11571337" cy="27749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7" y="4165055"/>
            <a:ext cx="11571337" cy="19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C00000"/>
                </a:solidFill>
              </a:rPr>
              <a:t>Making </a:t>
            </a:r>
            <a:r>
              <a:rPr lang="de-DE" sz="2800" b="1" dirty="0" err="1" smtClean="0">
                <a:solidFill>
                  <a:srgbClr val="C00000"/>
                </a:solidFill>
              </a:rPr>
              <a:t>method-calls</a:t>
            </a:r>
            <a:r>
              <a:rPr lang="de-DE" sz="2800" b="1" dirty="0" smtClean="0">
                <a:solidFill>
                  <a:srgbClr val="C0000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1" y="2252696"/>
            <a:ext cx="10361898" cy="23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554424" y="3007767"/>
            <a:ext cx="3083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4" y="1990725"/>
            <a:ext cx="1675131" cy="11576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3969983"/>
            <a:ext cx="2333625" cy="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/>
          <p:cNvSpPr txBox="1"/>
          <p:nvPr/>
        </p:nvSpPr>
        <p:spPr>
          <a:xfrm>
            <a:off x="4884742" y="2598274"/>
            <a:ext cx="28847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Putting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it</a:t>
            </a:r>
            <a:endParaRPr lang="de-DE" sz="44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all </a:t>
            </a:r>
            <a:r>
              <a:rPr lang="de-DE" sz="4400" b="1" dirty="0" err="1" smtClean="0">
                <a:solidFill>
                  <a:srgbClr val="C00000"/>
                </a:solidFill>
              </a:rPr>
              <a:t>together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9" y="169965"/>
            <a:ext cx="1956697" cy="1429713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1022447" y="1478231"/>
            <a:ext cx="220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Get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used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to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Picking</a:t>
            </a:r>
            <a:r>
              <a:rPr lang="de-DE" sz="2800" b="1" dirty="0" smtClean="0">
                <a:solidFill>
                  <a:srgbClr val="00B050"/>
                </a:solidFill>
              </a:rPr>
              <a:t> a </a:t>
            </a:r>
            <a:r>
              <a:rPr lang="de-DE" sz="2800" b="1" dirty="0" err="1" smtClean="0">
                <a:solidFill>
                  <a:srgbClr val="00B050"/>
                </a:solidFill>
              </a:rPr>
              <a:t>goal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98" y="665411"/>
            <a:ext cx="1971675" cy="934267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5296521" y="1478231"/>
            <a:ext cx="18148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Stop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if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you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are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unsure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041" y="1466224"/>
            <a:ext cx="2045046" cy="572627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9345068" y="1066758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Back-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9378665" y="1903671"/>
            <a:ext cx="931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track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65" y="4729351"/>
            <a:ext cx="1238250" cy="1134467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1774999" y="5096503"/>
            <a:ext cx="873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Pair-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114785" y="5707750"/>
            <a:ext cx="21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Programming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6819" y="4802083"/>
            <a:ext cx="1724025" cy="905667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9236512" y="5603373"/>
            <a:ext cx="1630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Nibble on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problems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908" y="4354506"/>
            <a:ext cx="1552575" cy="1248867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4928498" y="5547500"/>
            <a:ext cx="2638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Don‘t</a:t>
            </a:r>
            <a:r>
              <a:rPr lang="de-DE" sz="2800" b="1" dirty="0" smtClean="0">
                <a:solidFill>
                  <a:srgbClr val="00B050"/>
                </a:solidFill>
              </a:rPr>
              <a:t> mix </a:t>
            </a:r>
            <a:r>
              <a:rPr lang="de-DE" sz="2800" b="1" dirty="0" err="1" smtClean="0">
                <a:solidFill>
                  <a:srgbClr val="00B050"/>
                </a:solidFill>
              </a:rPr>
              <a:t>bugfix</a:t>
            </a:r>
            <a:endParaRPr lang="de-DE" sz="2800" b="1" dirty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and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refactoring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46" y="982333"/>
            <a:ext cx="3181350" cy="89613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4523296" y="2253674"/>
            <a:ext cx="3145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Principles</a:t>
            </a:r>
            <a:r>
              <a:rPr lang="de-DE" sz="4400" b="1" dirty="0" smtClean="0">
                <a:solidFill>
                  <a:srgbClr val="C00000"/>
                </a:solidFill>
              </a:rPr>
              <a:t> in </a:t>
            </a:r>
          </a:p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559536" y="4114799"/>
            <a:ext cx="2519728" cy="1725919"/>
            <a:chOff x="1485036" y="4033292"/>
            <a:chExt cx="2519728" cy="1725919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862" y="4033292"/>
              <a:ext cx="2056902" cy="939542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1485036" y="4805104"/>
              <a:ext cx="22016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Refactoring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is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Investment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8724028" y="586700"/>
            <a:ext cx="1889107" cy="1673878"/>
            <a:chOff x="8228728" y="852140"/>
            <a:chExt cx="1889107" cy="167387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612" y="852140"/>
              <a:ext cx="1095375" cy="79126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8228728" y="1571911"/>
              <a:ext cx="188910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to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Readability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8608514" y="3145014"/>
            <a:ext cx="2120133" cy="2695704"/>
            <a:chOff x="8632720" y="2804090"/>
            <a:chExt cx="2120133" cy="269570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4028" y="2804090"/>
              <a:ext cx="2028825" cy="1792267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8632720" y="4114799"/>
              <a:ext cx="20717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No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Premature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optimization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717963" y="3865561"/>
            <a:ext cx="2933816" cy="1975157"/>
            <a:chOff x="4784605" y="4033291"/>
            <a:chExt cx="2933816" cy="1975157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4062" y="4033291"/>
              <a:ext cx="1228725" cy="1248867"/>
            </a:xfrm>
            <a:prstGeom prst="rect">
              <a:avLst/>
            </a:prstGeom>
          </p:spPr>
        </p:pic>
        <p:sp>
          <p:nvSpPr>
            <p:cNvPr id="20" name="Textfeld 19"/>
            <p:cNvSpPr txBox="1"/>
            <p:nvPr/>
          </p:nvSpPr>
          <p:spPr>
            <a:xfrm>
              <a:off x="4784605" y="5054341"/>
              <a:ext cx="293381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Keep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environment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mind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8" y="987577"/>
            <a:ext cx="2371824" cy="10811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809310"/>
            <a:ext cx="1995487" cy="17381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6" y="4125450"/>
            <a:ext cx="3443836" cy="15726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018" y="3868525"/>
            <a:ext cx="2033588" cy="17769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22835" y="5496211"/>
            <a:ext cx="281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Divergent Change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22835" y="2024223"/>
            <a:ext cx="26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Duplicated</a:t>
            </a:r>
            <a:r>
              <a:rPr lang="de-DE" sz="2800" b="1" dirty="0" smtClean="0">
                <a:solidFill>
                  <a:srgbClr val="00B050"/>
                </a:solidFill>
              </a:rPr>
              <a:t> Code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728247" y="5496211"/>
            <a:ext cx="266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Shotgun-Surgery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099284" y="2168039"/>
            <a:ext cx="1745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Parameter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List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691047" y="1060865"/>
            <a:ext cx="986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Large</a:t>
            </a:r>
          </a:p>
          <a:p>
            <a:r>
              <a:rPr lang="de-DE" sz="2800" b="1" dirty="0" smtClean="0">
                <a:solidFill>
                  <a:srgbClr val="00B050"/>
                </a:solidFill>
              </a:rPr>
              <a:t>Class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568703" y="979592"/>
            <a:ext cx="1379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Method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65392" y="5496211"/>
            <a:ext cx="3129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Primitive Obsession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67520" y="2024223"/>
            <a:ext cx="21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Feature-</a:t>
            </a:r>
            <a:r>
              <a:rPr lang="de-DE" sz="2800" b="1" dirty="0" err="1" smtClean="0">
                <a:solidFill>
                  <a:srgbClr val="00B050"/>
                </a:solidFill>
              </a:rPr>
              <a:t>Envy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647026" y="5280767"/>
            <a:ext cx="3184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Parallel </a:t>
            </a:r>
            <a:r>
              <a:rPr lang="de-DE" sz="2800" b="1" dirty="0" err="1" smtClean="0">
                <a:solidFill>
                  <a:srgbClr val="00B050"/>
                </a:solidFill>
              </a:rPr>
              <a:t>Inheritance</a:t>
            </a:r>
            <a:r>
              <a:rPr lang="de-DE" sz="2800" b="1" dirty="0" smtClean="0">
                <a:solidFill>
                  <a:srgbClr val="00B050"/>
                </a:solidFill>
              </a:rPr>
              <a:t>-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Hierarchies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93" y="706498"/>
            <a:ext cx="2403066" cy="13177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825" y="701896"/>
            <a:ext cx="1581150" cy="14586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127" y="4034742"/>
            <a:ext cx="2155391" cy="186310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428" y="4015536"/>
            <a:ext cx="2777955" cy="1332747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7988772" y="1517243"/>
            <a:ext cx="1280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Data-</a:t>
            </a:r>
          </a:p>
          <a:p>
            <a:r>
              <a:rPr lang="de-DE" sz="2800" b="1" dirty="0" err="1" smtClean="0">
                <a:solidFill>
                  <a:srgbClr val="00B050"/>
                </a:solidFill>
              </a:rPr>
              <a:t>Clumps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35651" y="5353336"/>
            <a:ext cx="360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Inappropriate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Intimacy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589157" y="2024223"/>
            <a:ext cx="1894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Speculative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Generality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363620" y="5280767"/>
            <a:ext cx="3751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Alternative </a:t>
            </a:r>
            <a:r>
              <a:rPr lang="de-DE" sz="2800" b="1" dirty="0" err="1" smtClean="0">
                <a:solidFill>
                  <a:srgbClr val="00B050"/>
                </a:solidFill>
              </a:rPr>
              <a:t>Classes</a:t>
            </a:r>
            <a:r>
              <a:rPr lang="de-DE" sz="2800" b="1" dirty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with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Different Interfaces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36397" y="2195263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rgbClr val="00B050"/>
                </a:solidFill>
              </a:rPr>
              <a:t>Middle</a:t>
            </a:r>
            <a:r>
              <a:rPr lang="de-DE" sz="2800" b="1" dirty="0" smtClean="0">
                <a:solidFill>
                  <a:srgbClr val="00B050"/>
                </a:solidFill>
              </a:rPr>
              <a:t> Man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50" y="632766"/>
            <a:ext cx="1266825" cy="147766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620" y="1375396"/>
            <a:ext cx="3057525" cy="8198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99" y="4799458"/>
            <a:ext cx="2333625" cy="676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Freihand 5"/>
              <p14:cNvContentPartPr/>
              <p14:nvPr/>
            </p14:nvContentPartPr>
            <p14:xfrm>
              <a:off x="8036397" y="4241390"/>
              <a:ext cx="2128837" cy="1104900"/>
            </p14:xfrm>
          </p:contentPart>
        </mc:Choice>
        <mc:Fallback xmlns="">
          <p:pic>
            <p:nvPicPr>
              <p:cNvPr id="6" name="Freihand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2716" y="4222309"/>
                <a:ext cx="2157279" cy="1140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6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46300" y="3347308"/>
            <a:ext cx="1397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Refused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Bequest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760297" y="3671638"/>
            <a:ext cx="178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Comments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39" y="2602621"/>
            <a:ext cx="1733550" cy="1420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8648394" y="2602621"/>
              <a:ext cx="2012950" cy="1189037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3275" y="2588577"/>
                <a:ext cx="2043547" cy="12178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0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112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60</cp:revision>
  <dcterms:created xsi:type="dcterms:W3CDTF">2017-12-27T12:15:29Z</dcterms:created>
  <dcterms:modified xsi:type="dcterms:W3CDTF">2018-03-27T05:50:43Z</dcterms:modified>
</cp:coreProperties>
</file>