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07T11:35:10.189"/>
    </inkml:context>
    <inkml:brush xml:id="br0">
      <inkml:brushProperty name="width" value="0.15875" units="cm"/>
      <inkml:brushProperty name="height" value="0.15875" units="cm"/>
      <inkml:brushProperty name="color" value="#2E75B5"/>
      <inkml:brushProperty name="fitToCurve" value="1"/>
    </inkml:brush>
  </inkml:definitions>
  <inkml:trace contextRef="#ctx0" brushRef="#br0">1043 3417 9 0,'0'0'61'0,"0"0"19"16,0 0-4 0,0 0-1-16,0 0-2 0,0 0-16 15,21 25-7-15,-21-23-4 16,0 1 6-16,7 2-5 16,-7 0-20-16,0-2 12 15,0 3-4-15,7-1-2 16,-7 1-1-16,7 1-15 15,-5 0-9-15,5 3 4 16,5 1 0-16,-3 0 12 16,8 0-3-16,4 1-3 15,-7-2-4-15,6 2 2 16,-6-2-4-16,7 1 10 16,5 3-3-16,-5-2-10 15,2 1 12-15,5-2-13 0,2 2 6 16,5 0-4-16,0 0 12 15,5-1-14-15,-6 3-7 16,4-6 7-16,6 4 0 16,-2-1 0-16,11-3 9 15,-9 0-1-15,15 1-5 16,-11-3 3-16,6 0-7 16,-3 1 10-16,0 0-5 15,0-4-2-15,0 4 4 16,-2-3-8-16,-2-3 1 15,2 1-1-15,-12-1 1 16,14-1-3-16,-7-1 4 0,7 0-1 16,-9 0 7-16,5 0-3 15,-3-1-3-15,7-9 1 16,0 0 2-16,0 0-3 16,1-1 1-16,-1-2-6 15,-9-2 5-15,2 0-3 16,0-2 2-16,-7 2-2 15,7-2-1-15,-2 0-1 16,-5-4 3-16,1 3-5 16,-1-4 5-16,-2 1-6 15,2 0 1-15,-2-4 2 16,-5 1-1-16,7 0-1 16,-13 0 5-16,3-2-3 0,4-2 3 15,-10-3 0-15,-1-2 2 16,4-4-5-16,1-3-2 15,1 3 2-15,-5 0-3 16,0 3 1-16,2 1 5 16,0-5-6-16,-2 2 1 15,0-3 3-15,-5 0-4 16,-2 2 1-16,0 0 1 16,0 0-2-16,3-2 4 15,-10 1 0-15,0-3-4 16,-1 1 4-16,-6 0-4 15,7 2 3-15,-7-3 1 0,0 1-4 16,0-2 1-16,0-5 3 16,0 1-3-16,0 0 2 15,0 4-1-15,0 0 1 16,0 0-2-16,-7-3 1 16,7 1-2-16,-6-4 0 15,-1 2 0-15,0 0 0 16,0-2 0-16,-10 0 0 15,3-1 1-15,0 2-1 16,0-3 0-16,5 3 0 16,-12-2 0-16,7-1 7 15,-11 0-6-15,6 4 2 16,3 0-3-16,2 3 0 16,-7 0 1-16,7 1 1 15,-9-1-2-15,6 4 0 0,3-1 0 16,-6 1 0-16,-1 2 0 15,-3-1 1-15,3-1-1 16,1 2 0-16,-4 0 0 16,3 0 0-16,-4 0 0 15,4 1-2-15,0 0 1 16,0-1 0-16,-9-3 0 16,2 2-2-16,5-1 1 15,-5 2 0-15,-10 4-1 16,8 2-2-16,-5 1 4 15,-4 0-3-15,4 1 4 16,0 0-1-16,-9 1 1 0,14 2 0 16,-15 1 0-16,8-2-1 15,2 3 0-15,-9 1 0 16,7-2 2-16,2 1-2 16,-9 2 2-16,7 0-2 15,-8 0 0-15,4-1-5 16,3 5 6-16,-8-1-1 15,4 1-2-15,3 4-1 16,-3-3 0-16,0 6 2 16,2-1 1-16,-2 2 0 15,8 0 1-15,-11 0 0 16,8 0 1-16,0 3-2 0,2-1 1 16,5 1 0-16,-10 0 0 15,5 2-1 1,1 0 0-16,-6 2-1 0,5 0 1 15,7 2 0-15,-9-1 1 16,7 1 1-16,2 1-1 16,-9 0-2-16,6 0 2 15,3 0 0-15,-6 0-1 16,-4 0-1-16,15 3 2 16,-5 1-1-16,-4 4-1 15,4-1 0-15,0 3 0 16,0 0 0-16,-5 2 0 15,5 0 2-15,1 1-2 0,-11-1-2 16,10 3 3 0,-2 0 1-16,2-2 3 0,-2 1-1 15,7-1-1-15,2-1-1 16,-7-2 0-16,-2 2 0 16,7-2 0-16,-5 2-1 15,-3-1 0-15,3 1 1 16,5-2 0-16,-5 3 0 15,7-2 0-15,-11 2-2 16,4 2 2-16,0-3 0 16,-5 3-4-16,6-1 6 15,-1 0-2-15,0 1 0 16,-5-1-1-16,12 3-1 16,-7 0 1-16,-2 1 1 0,7 1 0 15,2-1 0-15,0 2 0 16,0-3-1-16,-4-2 1 15,6 3 0-15,3-3-1 16,2 2 0-16,-7 2 1 16,7-1 0-16,-12 2 1 15,8 0 0-15,8-3-1 16,-11 3 0-16,7-1 0 16,0 1 0-16,7 0 0 15,-11 0-1-15,11-2 2 16,-5-4-2-16,5 0 1 15,5-1 0-15,-5-3 0 16,0-2 1-16,0 1-1 0,7 1 0 16,-7-2-4-16,0 2-5 15,7 2-1-15,-7-4 6 16,7 2-6-16,-7-3-4 16,7-2-5-16,0 0-1 15,0-3 4-15,0-1-3 16,0-1-13-16,0 0-23 15,0 0-54-15,0 0-105 16,0 0-242-16</inkml:trace>
  <inkml:trace contextRef="#ctx0" brushRef="#br0" timeOffset="1">-126 471 633 0,'0'0'307'0,"0"0"-299"0,0 0 13 16,0 0 32-16,0 0-23 16,0 0-30-16,0 0-14 15,7-4-14-15,-7 8 20 16,0 7 8-16,0 3 26 15,0 1 8-15,0 5-1 16,0-1-5-16,0 1-4 16,0 1-8-16,0-1 6 0,-3 2-6 15,-1 3-7 1,1 1 11-16,-1 4-1 16,4 0-15-16,0-2 11 0,0-1-3 15,0-5-11-15,0 0 2 16,0-2-4-16,0-2 2 15,0-1-1-15,0-3 2 16,0-1 2-16,0-3-2 16,0-1-2-16,0-2 5 15,0-1-3-15,0-1-2 16,0 0 2-16,0 1-2 16,0 0 1-16,0-1-1 15,0 3 0-15,0-3 2 16,0-1-2-16,0-3-2 15,0 1 1-15,0-2-4 0,0 0 5 16,0 0 4-16,0 0-3 16,0 0 6-16,0 0-6 15,0 0 2-15,0 0-3 16,0 0-1-16,0 0 0 16,4 0-2-16,-4 0-3 15,0 0 1-15,7 0-8 16,5 0 13-16,2 0 8 15,0 0 5-15,0 0-1 16,7-7-9-16,2 2 2 16,7-5 1-16,-2 3-6 15,2-1 4-15,7 0-1 16,-16 1 0-16,7 2-2 16,-7 1 0-16,-4 1 0 0,6-2 0 15,-2-1-1-15,0 0 0 16,-5 1 3-16,-2 2-2 15,0 0 3-15,2 1-4 16,-9 0 0-16,0 2 0 16,0 0-3-16,0 0 3 15,0 0 1-15,2 0 0 16,-2-1 0-16,5 1-1 16,-5-1 0-16,2 0 1 15,-4-2 0-15,6 3-1 16,-11 0 0-16,7-1 0 15,0 1-8-15,0-3-21 16,7-3-33-16,0-1-35 0,7-1-86 16,-12 4-111-1,-2 2-229-15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359309" y="4205317"/>
            <a:ext cx="9762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8: </a:t>
            </a:r>
            <a:endParaRPr lang="de-DE" sz="60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JavaFX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35" y="69672"/>
            <a:ext cx="9214656" cy="40569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477081" y="1257465"/>
            <a:ext cx="3547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shiny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awesome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159378" y="2295734"/>
            <a:ext cx="29735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First </a:t>
            </a:r>
            <a:r>
              <a:rPr lang="de-DE" sz="4400" b="1" dirty="0" err="1" smtClean="0">
                <a:solidFill>
                  <a:srgbClr val="C00000"/>
                </a:solidFill>
              </a:rPr>
              <a:t>step</a:t>
            </a:r>
            <a:r>
              <a:rPr lang="de-DE" sz="4400" b="1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Getting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into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JavaFX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56" y="1048797"/>
            <a:ext cx="2735445" cy="39028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41738" y="1136788"/>
            <a:ext cx="731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rgbClr val="00B050"/>
                </a:solidFill>
              </a:rPr>
              <a:t>?!</a:t>
            </a:r>
            <a:endParaRPr lang="de-DE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016409" y="2634288"/>
            <a:ext cx="24481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Applied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Principles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7769206" y="349988"/>
            <a:ext cx="3815839" cy="2777584"/>
            <a:chOff x="1264806" y="3587012"/>
            <a:chExt cx="3815839" cy="2777584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4806" y="3587012"/>
              <a:ext cx="3815839" cy="2777584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1975484" y="4451312"/>
              <a:ext cx="19431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Separation</a:t>
              </a: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of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Concerns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623937" y="4712253"/>
            <a:ext cx="3581716" cy="1467461"/>
            <a:chOff x="1226483" y="1268252"/>
            <a:chExt cx="3581716" cy="1467461"/>
          </a:xfrm>
        </p:grpSpPr>
        <p:sp>
          <p:nvSpPr>
            <p:cNvPr id="8" name="Textfeld 7"/>
            <p:cNvSpPr txBox="1"/>
            <p:nvPr/>
          </p:nvSpPr>
          <p:spPr>
            <a:xfrm>
              <a:off x="1226483" y="1781606"/>
              <a:ext cx="312656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Inversion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of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Control</a:t>
              </a: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(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IoC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)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Freihand 8"/>
                <p14:cNvContentPartPr/>
                <p14:nvPr/>
              </p14:nvContentPartPr>
              <p14:xfrm>
                <a:off x="3399519" y="1268252"/>
                <a:ext cx="1408680" cy="1377000"/>
              </p14:xfrm>
            </p:contentPart>
          </mc:Choice>
          <mc:Fallback>
            <p:pic>
              <p:nvPicPr>
                <p:cNvPr id="9" name="Freihand 8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4959" y="1231172"/>
                  <a:ext cx="1481400" cy="14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ieren 29"/>
          <p:cNvGrpSpPr/>
          <p:nvPr/>
        </p:nvGrpSpPr>
        <p:grpSpPr>
          <a:xfrm>
            <a:off x="1006209" y="539346"/>
            <a:ext cx="1223185" cy="4612579"/>
            <a:chOff x="771078" y="360832"/>
            <a:chExt cx="1676538" cy="5140021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078" y="4701057"/>
              <a:ext cx="1676536" cy="799796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078" y="3635447"/>
              <a:ext cx="1676536" cy="799796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079" y="2533633"/>
              <a:ext cx="1676536" cy="799796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079" y="1431819"/>
              <a:ext cx="1676536" cy="79979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080" y="360832"/>
              <a:ext cx="1676536" cy="799796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1436" y="994536"/>
              <a:ext cx="335822" cy="616212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1095425" y="492633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0070C0"/>
                  </a:solidFill>
                </a:rPr>
                <a:t>Object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173169" y="1570107"/>
              <a:ext cx="872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0070C0"/>
                  </a:solidFill>
                </a:rPr>
                <a:t>Node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097572" y="2671921"/>
              <a:ext cx="10250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rgbClr val="0070C0"/>
                  </a:solidFill>
                </a:rPr>
                <a:t>Parent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098245" y="3773735"/>
              <a:ext cx="1060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rgbClr val="0070C0"/>
                  </a:solidFill>
                </a:rPr>
                <a:t>Region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235783" y="4839345"/>
              <a:ext cx="815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0070C0"/>
                  </a:solidFill>
                </a:rPr>
                <a:t>Pane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1436" y="2066988"/>
              <a:ext cx="335822" cy="616212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370" y="3163611"/>
              <a:ext cx="335822" cy="616212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448" y="4260040"/>
              <a:ext cx="335822" cy="616212"/>
            </a:xfrm>
            <a:prstGeom prst="rect">
              <a:avLst/>
            </a:prstGeom>
          </p:spPr>
        </p:pic>
      </p:grpSp>
      <p:sp>
        <p:nvSpPr>
          <p:cNvPr id="27" name="Textfeld 26"/>
          <p:cNvSpPr txBox="1"/>
          <p:nvPr/>
        </p:nvSpPr>
        <p:spPr>
          <a:xfrm>
            <a:off x="216904" y="5225607"/>
            <a:ext cx="448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solidFill>
                  <a:srgbClr val="00B050"/>
                </a:solidFill>
              </a:rPr>
              <a:t>Inheritance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smtClean="0">
                <a:solidFill>
                  <a:srgbClr val="00B050"/>
                </a:solidFill>
              </a:rPr>
              <a:t>+ </a:t>
            </a:r>
            <a:r>
              <a:rPr lang="de-DE" sz="2800" b="1" dirty="0" err="1" smtClean="0">
                <a:solidFill>
                  <a:srgbClr val="00B050"/>
                </a:solidFill>
              </a:rPr>
              <a:t>Liskov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smtClean="0">
                <a:solidFill>
                  <a:srgbClr val="00B050"/>
                </a:solidFill>
              </a:rPr>
              <a:t>Substitution </a:t>
            </a:r>
            <a:r>
              <a:rPr lang="de-DE" sz="2800" b="1" dirty="0" err="1" smtClean="0">
                <a:solidFill>
                  <a:srgbClr val="00B050"/>
                </a:solidFill>
              </a:rPr>
              <a:t>Principle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486" y="517629"/>
            <a:ext cx="2657206" cy="1267627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3876970" y="610248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0070C0"/>
                </a:solidFill>
              </a:rPr>
              <a:t>Container</a:t>
            </a:r>
            <a:endParaRPr lang="de-DE" sz="2400" b="1" dirty="0">
              <a:solidFill>
                <a:srgbClr val="0070C0"/>
              </a:solidFill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187" y="865345"/>
            <a:ext cx="1642276" cy="78345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669647" y="980609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0070C0"/>
                </a:solidFill>
              </a:rPr>
              <a:t>Container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731486" y="1626576"/>
            <a:ext cx="2960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Composite Pattern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9275790" y="3624723"/>
            <a:ext cx="2053896" cy="2554991"/>
            <a:chOff x="9260953" y="3551041"/>
            <a:chExt cx="2053896" cy="2554991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0157" y="3564862"/>
              <a:ext cx="1019175" cy="486200"/>
            </a:xfrm>
            <a:prstGeom prst="rect">
              <a:avLst/>
            </a:prstGeom>
          </p:spPr>
        </p:pic>
        <p:sp>
          <p:nvSpPr>
            <p:cNvPr id="38" name="Textfeld 37"/>
            <p:cNvSpPr txBox="1"/>
            <p:nvPr/>
          </p:nvSpPr>
          <p:spPr>
            <a:xfrm>
              <a:off x="9757123" y="3551041"/>
              <a:ext cx="885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rgbClr val="0070C0"/>
                  </a:solidFill>
                </a:rPr>
                <a:t>Stage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14509" y="4155145"/>
              <a:ext cx="1019175" cy="486200"/>
            </a:xfrm>
            <a:prstGeom prst="rect">
              <a:avLst/>
            </a:prstGeom>
          </p:spPr>
        </p:pic>
        <p:sp>
          <p:nvSpPr>
            <p:cNvPr id="40" name="Textfeld 39"/>
            <p:cNvSpPr txBox="1"/>
            <p:nvPr/>
          </p:nvSpPr>
          <p:spPr>
            <a:xfrm>
              <a:off x="9756661" y="4141324"/>
              <a:ext cx="93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rgbClr val="0070C0"/>
                  </a:solidFill>
                </a:rPr>
                <a:t>Scene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2797" y="4749218"/>
              <a:ext cx="1019175" cy="486200"/>
            </a:xfrm>
            <a:prstGeom prst="rect">
              <a:avLst/>
            </a:prstGeom>
          </p:spPr>
        </p:pic>
        <p:sp>
          <p:nvSpPr>
            <p:cNvPr id="42" name="Textfeld 41"/>
            <p:cNvSpPr txBox="1"/>
            <p:nvPr/>
          </p:nvSpPr>
          <p:spPr>
            <a:xfrm>
              <a:off x="9806499" y="4735397"/>
              <a:ext cx="851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rgbClr val="0070C0"/>
                  </a:solidFill>
                </a:rPr>
                <a:t>HBox</a:t>
              </a:r>
              <a:endParaRPr lang="de-DE" sz="2400" b="1" dirty="0">
                <a:solidFill>
                  <a:srgbClr val="0070C0"/>
                </a:solidFill>
              </a:endParaRPr>
            </a:p>
          </p:txBody>
        </p:sp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5162" y="3936159"/>
              <a:ext cx="114300" cy="295533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75235" y="4528337"/>
              <a:ext cx="114300" cy="295533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9260953" y="5151925"/>
              <a:ext cx="2053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Scene Graph</a:t>
              </a: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as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a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Tree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26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72</cp:revision>
  <dcterms:created xsi:type="dcterms:W3CDTF">2017-12-27T12:15:29Z</dcterms:created>
  <dcterms:modified xsi:type="dcterms:W3CDTF">2018-02-07T11:50:04Z</dcterms:modified>
</cp:coreProperties>
</file>