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6" r:id="rId4"/>
    <p:sldId id="271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>
        <p:guide orient="horz" pos="2115"/>
        <p:guide pos="39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2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65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13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46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59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31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1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5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08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3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97B5-8C69-41E8-80AB-B2B64B3912C3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03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359309" y="2388067"/>
            <a:ext cx="97623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Chapter 13: </a:t>
            </a:r>
          </a:p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Agile</a:t>
            </a:r>
            <a:endParaRPr lang="de-DE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35" y="0"/>
            <a:ext cx="10459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590" y="0"/>
            <a:ext cx="5909745" cy="68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6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Kreis 86"/>
          <p:cNvSpPr/>
          <p:nvPr/>
        </p:nvSpPr>
        <p:spPr>
          <a:xfrm rot="10800000">
            <a:off x="2689312" y="2675645"/>
            <a:ext cx="2182552" cy="1714358"/>
          </a:xfrm>
          <a:prstGeom prst="pie">
            <a:avLst>
              <a:gd name="adj1" fmla="val 8191490"/>
              <a:gd name="adj2" fmla="val 13145691"/>
            </a:avLst>
          </a:prstGeom>
          <a:solidFill>
            <a:srgbClr val="FFFF00">
              <a:alpha val="6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8" name="Kreis 87"/>
          <p:cNvSpPr/>
          <p:nvPr/>
        </p:nvSpPr>
        <p:spPr>
          <a:xfrm rot="10800000">
            <a:off x="3647728" y="2323826"/>
            <a:ext cx="2182552" cy="1714358"/>
          </a:xfrm>
          <a:prstGeom prst="pie">
            <a:avLst>
              <a:gd name="adj1" fmla="val 8191490"/>
              <a:gd name="adj2" fmla="val 13145691"/>
            </a:avLst>
          </a:prstGeom>
          <a:solidFill>
            <a:srgbClr val="FFFF00">
              <a:alpha val="6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9" name="Kreis 88"/>
          <p:cNvSpPr/>
          <p:nvPr/>
        </p:nvSpPr>
        <p:spPr>
          <a:xfrm rot="10800000">
            <a:off x="4606144" y="1972007"/>
            <a:ext cx="2182552" cy="1714358"/>
          </a:xfrm>
          <a:prstGeom prst="pie">
            <a:avLst>
              <a:gd name="adj1" fmla="val 8191490"/>
              <a:gd name="adj2" fmla="val 13145691"/>
            </a:avLst>
          </a:prstGeom>
          <a:solidFill>
            <a:srgbClr val="FFFF00">
              <a:alpha val="6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0" name="Kreis 89"/>
          <p:cNvSpPr/>
          <p:nvPr/>
        </p:nvSpPr>
        <p:spPr>
          <a:xfrm rot="10800000">
            <a:off x="5519936" y="1695693"/>
            <a:ext cx="2182552" cy="1714358"/>
          </a:xfrm>
          <a:prstGeom prst="pie">
            <a:avLst>
              <a:gd name="adj1" fmla="val 8191490"/>
              <a:gd name="adj2" fmla="val 13145691"/>
            </a:avLst>
          </a:prstGeom>
          <a:solidFill>
            <a:srgbClr val="FFFF00">
              <a:alpha val="6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1" name="Kreis 90"/>
          <p:cNvSpPr/>
          <p:nvPr/>
        </p:nvSpPr>
        <p:spPr>
          <a:xfrm rot="10800000">
            <a:off x="6433728" y="1551140"/>
            <a:ext cx="2182552" cy="1714358"/>
          </a:xfrm>
          <a:prstGeom prst="pie">
            <a:avLst>
              <a:gd name="adj1" fmla="val 8191490"/>
              <a:gd name="adj2" fmla="val 13145691"/>
            </a:avLst>
          </a:prstGeom>
          <a:solidFill>
            <a:srgbClr val="FFFF00">
              <a:alpha val="6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86" name="Gruppieren 85"/>
          <p:cNvGrpSpPr/>
          <p:nvPr/>
        </p:nvGrpSpPr>
        <p:grpSpPr>
          <a:xfrm>
            <a:off x="1764364" y="2177487"/>
            <a:ext cx="2391868" cy="1831344"/>
            <a:chOff x="240364" y="2177487"/>
            <a:chExt cx="2391868" cy="1831344"/>
          </a:xfrm>
        </p:grpSpPr>
        <p:sp>
          <p:nvSpPr>
            <p:cNvPr id="80" name="Kreis 79"/>
            <p:cNvSpPr/>
            <p:nvPr/>
          </p:nvSpPr>
          <p:spPr>
            <a:xfrm rot="10800000">
              <a:off x="240364" y="2294473"/>
              <a:ext cx="2182552" cy="1714358"/>
            </a:xfrm>
            <a:prstGeom prst="pie">
              <a:avLst>
                <a:gd name="adj1" fmla="val 8191490"/>
                <a:gd name="adj2" fmla="val 13145691"/>
              </a:avLst>
            </a:prstGeom>
            <a:solidFill>
              <a:srgbClr val="FFFF00">
                <a:alpha val="61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1503205" y="2177487"/>
              <a:ext cx="1129027" cy="461665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rPr lang="de-DE" dirty="0"/>
                <a:t>Entscheidungs-</a:t>
              </a:r>
            </a:p>
            <a:p>
              <a:r>
                <a:rPr lang="de-DE" dirty="0" err="1"/>
                <a:t>spielraum</a:t>
              </a:r>
              <a:endParaRPr lang="de-DE" dirty="0"/>
            </a:p>
          </p:txBody>
        </p:sp>
      </p:grp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524003" y="430122"/>
            <a:ext cx="2121369" cy="33855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Fahren auf Sicht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msg systems ag, ScrumStarterkit V1.1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Applied Technology Research (XT)</a:t>
            </a:r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2855640" y="1567477"/>
            <a:ext cx="0" cy="31683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791744" y="1567477"/>
            <a:ext cx="0" cy="31683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727848" y="1567477"/>
            <a:ext cx="0" cy="31683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5663952" y="1567477"/>
            <a:ext cx="0" cy="31683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6600056" y="1567477"/>
            <a:ext cx="0" cy="31683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7536160" y="1567477"/>
            <a:ext cx="0" cy="31683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8472264" y="1567477"/>
            <a:ext cx="0" cy="31683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2711624" y="3007637"/>
            <a:ext cx="288032" cy="28803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3" name="Gruppieren 42"/>
          <p:cNvGrpSpPr/>
          <p:nvPr/>
        </p:nvGrpSpPr>
        <p:grpSpPr>
          <a:xfrm>
            <a:off x="2999656" y="3151655"/>
            <a:ext cx="4680520" cy="1285459"/>
            <a:chOff x="1475656" y="3151653"/>
            <a:chExt cx="4680520" cy="1285459"/>
          </a:xfrm>
        </p:grpSpPr>
        <p:sp>
          <p:nvSpPr>
            <p:cNvPr id="24" name="Ellipse 23"/>
            <p:cNvSpPr/>
            <p:nvPr/>
          </p:nvSpPr>
          <p:spPr>
            <a:xfrm>
              <a:off x="5868144" y="4149080"/>
              <a:ext cx="288032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" name="Gerade Verbindung mit Pfeil 25"/>
            <p:cNvCxnSpPr>
              <a:stCxn id="7" idx="6"/>
              <a:endCxn id="24" idx="2"/>
            </p:cNvCxnSpPr>
            <p:nvPr/>
          </p:nvCxnSpPr>
          <p:spPr>
            <a:xfrm>
              <a:off x="1475656" y="3151653"/>
              <a:ext cx="4392488" cy="11414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/>
          <p:cNvGrpSpPr/>
          <p:nvPr/>
        </p:nvGrpSpPr>
        <p:grpSpPr>
          <a:xfrm>
            <a:off x="3935760" y="3532824"/>
            <a:ext cx="3744416" cy="476008"/>
            <a:chOff x="2411760" y="3532824"/>
            <a:chExt cx="3744416" cy="476008"/>
          </a:xfrm>
        </p:grpSpPr>
        <p:sp>
          <p:nvSpPr>
            <p:cNvPr id="28" name="Ellipse 27"/>
            <p:cNvSpPr/>
            <p:nvPr/>
          </p:nvSpPr>
          <p:spPr>
            <a:xfrm>
              <a:off x="5868144" y="3720800"/>
              <a:ext cx="288032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0" name="Gerade Verbindung mit Pfeil 29"/>
            <p:cNvCxnSpPr>
              <a:stCxn id="18" idx="6"/>
              <a:endCxn id="28" idx="2"/>
            </p:cNvCxnSpPr>
            <p:nvPr/>
          </p:nvCxnSpPr>
          <p:spPr>
            <a:xfrm>
              <a:off x="2411760" y="3532824"/>
              <a:ext cx="3456384" cy="3319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pieren 44"/>
          <p:cNvGrpSpPr/>
          <p:nvPr/>
        </p:nvGrpSpPr>
        <p:grpSpPr>
          <a:xfrm>
            <a:off x="4871866" y="3187132"/>
            <a:ext cx="3140095" cy="561716"/>
            <a:chOff x="3347864" y="3187132"/>
            <a:chExt cx="3140095" cy="561716"/>
          </a:xfrm>
        </p:grpSpPr>
        <p:sp>
          <p:nvSpPr>
            <p:cNvPr id="31" name="Ellipse 30"/>
            <p:cNvSpPr/>
            <p:nvPr/>
          </p:nvSpPr>
          <p:spPr>
            <a:xfrm>
              <a:off x="6199927" y="3460816"/>
              <a:ext cx="288032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" name="Gerade Verbindung mit Pfeil 32"/>
            <p:cNvCxnSpPr>
              <a:stCxn id="19" idx="6"/>
              <a:endCxn id="31" idx="2"/>
            </p:cNvCxnSpPr>
            <p:nvPr/>
          </p:nvCxnSpPr>
          <p:spPr>
            <a:xfrm>
              <a:off x="3347864" y="3187132"/>
              <a:ext cx="2852063" cy="417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en 45"/>
          <p:cNvGrpSpPr/>
          <p:nvPr/>
        </p:nvGrpSpPr>
        <p:grpSpPr>
          <a:xfrm>
            <a:off x="5807968" y="2841442"/>
            <a:ext cx="2520280" cy="608357"/>
            <a:chOff x="4283968" y="2841440"/>
            <a:chExt cx="2520280" cy="608357"/>
          </a:xfrm>
        </p:grpSpPr>
        <p:sp>
          <p:nvSpPr>
            <p:cNvPr id="34" name="Ellipse 33"/>
            <p:cNvSpPr/>
            <p:nvPr/>
          </p:nvSpPr>
          <p:spPr>
            <a:xfrm>
              <a:off x="6516216" y="3161765"/>
              <a:ext cx="288032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6" name="Gerade Verbindung mit Pfeil 35"/>
            <p:cNvCxnSpPr>
              <a:stCxn id="20" idx="6"/>
              <a:endCxn id="34" idx="2"/>
            </p:cNvCxnSpPr>
            <p:nvPr/>
          </p:nvCxnSpPr>
          <p:spPr>
            <a:xfrm>
              <a:off x="4283968" y="2841440"/>
              <a:ext cx="2232248" cy="46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/>
          <p:cNvGrpSpPr/>
          <p:nvPr/>
        </p:nvGrpSpPr>
        <p:grpSpPr>
          <a:xfrm>
            <a:off x="6744072" y="2552874"/>
            <a:ext cx="1872208" cy="628133"/>
            <a:chOff x="5220072" y="2552872"/>
            <a:chExt cx="1872208" cy="628133"/>
          </a:xfrm>
        </p:grpSpPr>
        <p:sp>
          <p:nvSpPr>
            <p:cNvPr id="37" name="Ellipse 36"/>
            <p:cNvSpPr/>
            <p:nvPr/>
          </p:nvSpPr>
          <p:spPr>
            <a:xfrm>
              <a:off x="6804248" y="2892973"/>
              <a:ext cx="288032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9" name="Gerade Verbindung mit Pfeil 38"/>
            <p:cNvCxnSpPr>
              <a:stCxn id="21" idx="6"/>
              <a:endCxn id="37" idx="2"/>
            </p:cNvCxnSpPr>
            <p:nvPr/>
          </p:nvCxnSpPr>
          <p:spPr>
            <a:xfrm>
              <a:off x="5220072" y="2552872"/>
              <a:ext cx="1584176" cy="4841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7680176" y="2408320"/>
            <a:ext cx="936104" cy="386610"/>
            <a:chOff x="6156176" y="2408320"/>
            <a:chExt cx="936104" cy="386610"/>
          </a:xfrm>
        </p:grpSpPr>
        <p:sp>
          <p:nvSpPr>
            <p:cNvPr id="40" name="Ellipse 39"/>
            <p:cNvSpPr/>
            <p:nvPr/>
          </p:nvSpPr>
          <p:spPr>
            <a:xfrm>
              <a:off x="6804248" y="2506898"/>
              <a:ext cx="288032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2" name="Gerade Verbindung mit Pfeil 41"/>
            <p:cNvCxnSpPr>
              <a:stCxn id="22" idx="6"/>
              <a:endCxn id="40" idx="2"/>
            </p:cNvCxnSpPr>
            <p:nvPr/>
          </p:nvCxnSpPr>
          <p:spPr>
            <a:xfrm>
              <a:off x="6156176" y="2408320"/>
              <a:ext cx="648072" cy="2425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uppieren 99"/>
          <p:cNvGrpSpPr/>
          <p:nvPr/>
        </p:nvGrpSpPr>
        <p:grpSpPr>
          <a:xfrm>
            <a:off x="2999656" y="3151655"/>
            <a:ext cx="936104" cy="525187"/>
            <a:chOff x="1475656" y="3151653"/>
            <a:chExt cx="936104" cy="525187"/>
          </a:xfrm>
        </p:grpSpPr>
        <p:sp>
          <p:nvSpPr>
            <p:cNvPr id="18" name="Ellipse 17"/>
            <p:cNvSpPr/>
            <p:nvPr/>
          </p:nvSpPr>
          <p:spPr>
            <a:xfrm>
              <a:off x="2123728" y="3388808"/>
              <a:ext cx="288032" cy="2880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/>
            <p:cNvCxnSpPr>
              <a:stCxn id="7" idx="6"/>
              <a:endCxn id="18" idx="2"/>
            </p:cNvCxnSpPr>
            <p:nvPr/>
          </p:nvCxnSpPr>
          <p:spPr>
            <a:xfrm>
              <a:off x="1475656" y="3151653"/>
              <a:ext cx="648072" cy="38117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ieren 101"/>
          <p:cNvGrpSpPr/>
          <p:nvPr/>
        </p:nvGrpSpPr>
        <p:grpSpPr>
          <a:xfrm>
            <a:off x="4871864" y="2697424"/>
            <a:ext cx="936104" cy="489708"/>
            <a:chOff x="3347864" y="2697424"/>
            <a:chExt cx="936104" cy="489708"/>
          </a:xfrm>
        </p:grpSpPr>
        <p:sp>
          <p:nvSpPr>
            <p:cNvPr id="20" name="Ellipse 19"/>
            <p:cNvSpPr/>
            <p:nvPr/>
          </p:nvSpPr>
          <p:spPr>
            <a:xfrm>
              <a:off x="3995936" y="2697424"/>
              <a:ext cx="288032" cy="2880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5" name="Gerade Verbindung mit Pfeil 54"/>
            <p:cNvCxnSpPr>
              <a:stCxn id="19" idx="6"/>
              <a:endCxn id="20" idx="2"/>
            </p:cNvCxnSpPr>
            <p:nvPr/>
          </p:nvCxnSpPr>
          <p:spPr>
            <a:xfrm flipV="1">
              <a:off x="3347864" y="2841440"/>
              <a:ext cx="648072" cy="34569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uppieren 102"/>
          <p:cNvGrpSpPr/>
          <p:nvPr/>
        </p:nvGrpSpPr>
        <p:grpSpPr>
          <a:xfrm>
            <a:off x="5807968" y="2408856"/>
            <a:ext cx="936104" cy="432584"/>
            <a:chOff x="4283968" y="2408856"/>
            <a:chExt cx="936104" cy="432584"/>
          </a:xfrm>
        </p:grpSpPr>
        <p:sp>
          <p:nvSpPr>
            <p:cNvPr id="21" name="Ellipse 20"/>
            <p:cNvSpPr/>
            <p:nvPr/>
          </p:nvSpPr>
          <p:spPr>
            <a:xfrm>
              <a:off x="4932040" y="2408856"/>
              <a:ext cx="288032" cy="2880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8" name="Gerade Verbindung mit Pfeil 57"/>
            <p:cNvCxnSpPr>
              <a:stCxn id="20" idx="6"/>
              <a:endCxn id="21" idx="2"/>
            </p:cNvCxnSpPr>
            <p:nvPr/>
          </p:nvCxnSpPr>
          <p:spPr>
            <a:xfrm flipV="1">
              <a:off x="4283968" y="2552872"/>
              <a:ext cx="648072" cy="28856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uppieren 103"/>
          <p:cNvGrpSpPr/>
          <p:nvPr/>
        </p:nvGrpSpPr>
        <p:grpSpPr>
          <a:xfrm>
            <a:off x="6744072" y="2264304"/>
            <a:ext cx="936104" cy="288568"/>
            <a:chOff x="5220072" y="2264304"/>
            <a:chExt cx="936104" cy="288568"/>
          </a:xfrm>
        </p:grpSpPr>
        <p:sp>
          <p:nvSpPr>
            <p:cNvPr id="22" name="Ellipse 21"/>
            <p:cNvSpPr/>
            <p:nvPr/>
          </p:nvSpPr>
          <p:spPr>
            <a:xfrm>
              <a:off x="5868144" y="2264304"/>
              <a:ext cx="288032" cy="2880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1" name="Gerade Verbindung mit Pfeil 60"/>
            <p:cNvCxnSpPr>
              <a:stCxn id="21" idx="6"/>
              <a:endCxn id="22" idx="2"/>
            </p:cNvCxnSpPr>
            <p:nvPr/>
          </p:nvCxnSpPr>
          <p:spPr>
            <a:xfrm flipV="1">
              <a:off x="5220072" y="2408320"/>
              <a:ext cx="648072" cy="1445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feld 69"/>
          <p:cNvSpPr txBox="1"/>
          <p:nvPr/>
        </p:nvSpPr>
        <p:spPr>
          <a:xfrm>
            <a:off x="2498813" y="4735831"/>
            <a:ext cx="678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0000"/>
                </a:solidFill>
              </a:rPr>
              <a:t>Projekt-</a:t>
            </a:r>
          </a:p>
          <a:p>
            <a:r>
              <a:rPr lang="de-DE" sz="1200" dirty="0">
                <a:solidFill>
                  <a:srgbClr val="000000"/>
                </a:solidFill>
              </a:rPr>
              <a:t>beginn</a:t>
            </a:r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2855640" y="4504996"/>
            <a:ext cx="93610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3071666" y="4293098"/>
            <a:ext cx="55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0000"/>
                </a:solidFill>
              </a:rPr>
              <a:t>Sprint</a:t>
            </a:r>
          </a:p>
        </p:txBody>
      </p:sp>
      <p:grpSp>
        <p:nvGrpSpPr>
          <p:cNvPr id="108" name="Gruppieren 107"/>
          <p:cNvGrpSpPr/>
          <p:nvPr/>
        </p:nvGrpSpPr>
        <p:grpSpPr>
          <a:xfrm>
            <a:off x="7068110" y="1196752"/>
            <a:ext cx="3152641" cy="4104456"/>
            <a:chOff x="5544108" y="1196752"/>
            <a:chExt cx="3152641" cy="4104456"/>
          </a:xfrm>
        </p:grpSpPr>
        <p:grpSp>
          <p:nvGrpSpPr>
            <p:cNvPr id="107" name="Gruppieren 106"/>
            <p:cNvGrpSpPr/>
            <p:nvPr/>
          </p:nvGrpSpPr>
          <p:grpSpPr>
            <a:xfrm>
              <a:off x="5544108" y="1196752"/>
              <a:ext cx="3152641" cy="4104456"/>
              <a:chOff x="5544108" y="1196752"/>
              <a:chExt cx="3152641" cy="4104456"/>
            </a:xfrm>
          </p:grpSpPr>
          <p:sp>
            <p:nvSpPr>
              <p:cNvPr id="69" name="Ellipse 68"/>
              <p:cNvSpPr/>
              <p:nvPr/>
            </p:nvSpPr>
            <p:spPr>
              <a:xfrm>
                <a:off x="5544108" y="1196752"/>
                <a:ext cx="1980220" cy="4104456"/>
              </a:xfrm>
              <a:prstGeom prst="ellipse">
                <a:avLst/>
              </a:prstGeom>
              <a:solidFill>
                <a:srgbClr val="841439">
                  <a:alpha val="23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5" name="Textfeld 74"/>
              <p:cNvSpPr txBox="1"/>
              <p:nvPr/>
            </p:nvSpPr>
            <p:spPr>
              <a:xfrm>
                <a:off x="7879538" y="3211132"/>
                <a:ext cx="817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>
                    <a:solidFill>
                      <a:srgbClr val="000000"/>
                    </a:solidFill>
                  </a:rPr>
                  <a:t>Unschärfe</a:t>
                </a:r>
              </a:p>
            </p:txBody>
          </p:sp>
        </p:grpSp>
        <p:cxnSp>
          <p:nvCxnSpPr>
            <p:cNvPr id="78" name="Gerade Verbindung mit Pfeil 77"/>
            <p:cNvCxnSpPr>
              <a:endCxn id="69" idx="6"/>
            </p:cNvCxnSpPr>
            <p:nvPr/>
          </p:nvCxnSpPr>
          <p:spPr>
            <a:xfrm flipH="1" flipV="1">
              <a:off x="7524328" y="3248980"/>
              <a:ext cx="356828" cy="821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uppieren 104"/>
          <p:cNvGrpSpPr/>
          <p:nvPr/>
        </p:nvGrpSpPr>
        <p:grpSpPr>
          <a:xfrm>
            <a:off x="7680177" y="1695695"/>
            <a:ext cx="2094368" cy="712627"/>
            <a:chOff x="6156176" y="1695693"/>
            <a:chExt cx="2094368" cy="712627"/>
          </a:xfrm>
        </p:grpSpPr>
        <p:sp>
          <p:nvSpPr>
            <p:cNvPr id="23" name="Ellipse 22"/>
            <p:cNvSpPr/>
            <p:nvPr/>
          </p:nvSpPr>
          <p:spPr>
            <a:xfrm>
              <a:off x="6673336" y="1844824"/>
              <a:ext cx="549856" cy="54985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Gerade Verbindung mit Pfeil 63"/>
            <p:cNvCxnSpPr>
              <a:stCxn id="22" idx="6"/>
            </p:cNvCxnSpPr>
            <p:nvPr/>
          </p:nvCxnSpPr>
          <p:spPr>
            <a:xfrm flipV="1">
              <a:off x="6156176" y="2119753"/>
              <a:ext cx="504056" cy="28856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/>
            <p:cNvSpPr txBox="1"/>
            <p:nvPr/>
          </p:nvSpPr>
          <p:spPr>
            <a:xfrm>
              <a:off x="7305092" y="1695693"/>
              <a:ext cx="9454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rgbClr val="000000"/>
                  </a:solidFill>
                </a:rPr>
                <a:t>Tatsächliche</a:t>
              </a:r>
            </a:p>
            <a:p>
              <a:r>
                <a:rPr lang="de-DE" sz="1200" dirty="0">
                  <a:solidFill>
                    <a:srgbClr val="000000"/>
                  </a:solidFill>
                </a:rPr>
                <a:t>Lösung</a:t>
              </a:r>
            </a:p>
          </p:txBody>
        </p:sp>
      </p:grpSp>
      <p:sp>
        <p:nvSpPr>
          <p:cNvPr id="74" name="Textfeld 73"/>
          <p:cNvSpPr txBox="1"/>
          <p:nvPr/>
        </p:nvSpPr>
        <p:spPr>
          <a:xfrm>
            <a:off x="8115437" y="4735831"/>
            <a:ext cx="678327" cy="461665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Projekt-</a:t>
            </a:r>
          </a:p>
          <a:p>
            <a:r>
              <a:rPr lang="de-DE" dirty="0"/>
              <a:t>ende</a:t>
            </a:r>
          </a:p>
        </p:txBody>
      </p:sp>
      <p:grpSp>
        <p:nvGrpSpPr>
          <p:cNvPr id="106" name="Gruppieren 105"/>
          <p:cNvGrpSpPr/>
          <p:nvPr/>
        </p:nvGrpSpPr>
        <p:grpSpPr>
          <a:xfrm>
            <a:off x="7921951" y="3488131"/>
            <a:ext cx="973187" cy="838350"/>
            <a:chOff x="6397949" y="3488131"/>
            <a:chExt cx="973187" cy="838350"/>
          </a:xfrm>
        </p:grpSpPr>
        <p:sp>
          <p:nvSpPr>
            <p:cNvPr id="93" name="Textfeld 92"/>
            <p:cNvSpPr txBox="1"/>
            <p:nvPr/>
          </p:nvSpPr>
          <p:spPr>
            <a:xfrm>
              <a:off x="6591435" y="3864816"/>
              <a:ext cx="779701" cy="461665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rgbClr val="000000"/>
                  </a:solidFill>
                </a:rPr>
                <a:t>Geplante</a:t>
              </a:r>
            </a:p>
            <a:p>
              <a:r>
                <a:rPr lang="de-DE" sz="1200" dirty="0">
                  <a:solidFill>
                    <a:srgbClr val="000000"/>
                  </a:solidFill>
                </a:rPr>
                <a:t>Lösungen</a:t>
              </a:r>
            </a:p>
          </p:txBody>
        </p:sp>
        <p:cxnSp>
          <p:nvCxnSpPr>
            <p:cNvPr id="95" name="Gerade Verbindung mit Pfeil 94"/>
            <p:cNvCxnSpPr/>
            <p:nvPr/>
          </p:nvCxnSpPr>
          <p:spPr>
            <a:xfrm flipH="1" flipV="1">
              <a:off x="6804248" y="3488131"/>
              <a:ext cx="71335" cy="3766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/>
            <p:cNvCxnSpPr/>
            <p:nvPr/>
          </p:nvCxnSpPr>
          <p:spPr>
            <a:xfrm flipH="1" flipV="1">
              <a:off x="6591435" y="3676473"/>
              <a:ext cx="212813" cy="1883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/>
            <p:cNvCxnSpPr/>
            <p:nvPr/>
          </p:nvCxnSpPr>
          <p:spPr>
            <a:xfrm flipH="1" flipV="1">
              <a:off x="6397949" y="4008832"/>
              <a:ext cx="190275" cy="868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pieren 100"/>
          <p:cNvGrpSpPr/>
          <p:nvPr/>
        </p:nvGrpSpPr>
        <p:grpSpPr>
          <a:xfrm>
            <a:off x="3935760" y="3043116"/>
            <a:ext cx="936104" cy="489708"/>
            <a:chOff x="2411760" y="3043116"/>
            <a:chExt cx="936104" cy="489708"/>
          </a:xfrm>
        </p:grpSpPr>
        <p:sp>
          <p:nvSpPr>
            <p:cNvPr id="19" name="Ellipse 18"/>
            <p:cNvSpPr/>
            <p:nvPr/>
          </p:nvSpPr>
          <p:spPr>
            <a:xfrm>
              <a:off x="3059832" y="3043116"/>
              <a:ext cx="288032" cy="2880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2" name="Gerade Verbindung mit Pfeil 51"/>
            <p:cNvCxnSpPr>
              <a:stCxn id="18" idx="6"/>
              <a:endCxn id="19" idx="2"/>
            </p:cNvCxnSpPr>
            <p:nvPr/>
          </p:nvCxnSpPr>
          <p:spPr>
            <a:xfrm flipV="1">
              <a:off x="2411760" y="3187132"/>
              <a:ext cx="648072" cy="34569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604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90" grpId="0" animBg="1"/>
      <p:bldP spid="91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05" y="0"/>
            <a:ext cx="9619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9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508" y="227615"/>
            <a:ext cx="8847909" cy="625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35" y="0"/>
            <a:ext cx="10459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6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18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Fahren auf Sicht</vt:lpstr>
      <vt:lpstr>PowerPoint-Präsentation</vt:lpstr>
      <vt:lpstr>PowerPoint-Präsentation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76</cp:revision>
  <dcterms:created xsi:type="dcterms:W3CDTF">2017-12-27T12:15:29Z</dcterms:created>
  <dcterms:modified xsi:type="dcterms:W3CDTF">2018-02-08T09:22:35Z</dcterms:modified>
</cp:coreProperties>
</file>