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5" r:id="rId3"/>
    <p:sldId id="278" r:id="rId4"/>
    <p:sldId id="279" r:id="rId5"/>
    <p:sldId id="280" r:id="rId6"/>
    <p:sldId id="281" r:id="rId7"/>
    <p:sldId id="276" r:id="rId8"/>
    <p:sldId id="259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37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7T07:15:54.264"/>
    </inkml:context>
    <inkml:brush xml:id="br0">
      <inkml:brushProperty name="width" value="0.10583" units="cm"/>
      <inkml:brushProperty name="height" value="0.10583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4C69FC76-E1D6-46FD-8F12-71F29249A5F2}" emma:medium="tactile" emma:mode="ink">
          <msink:context xmlns:msink="http://schemas.microsoft.com/ink/2010/main" type="writingRegion" rotatedBoundingBox="19274,11813 24176,12014 24130,13133 19229,12933"/>
        </emma:interpretation>
      </emma:emma>
    </inkml:annotationXML>
    <inkml:traceGroup>
      <inkml:annotationXML>
        <emma:emma xmlns:emma="http://www.w3.org/2003/04/emma" version="1.0">
          <emma:interpretation id="{77D411D6-DB11-44B1-AE71-6E539ED7A8D7}" emma:medium="tactile" emma:mode="ink">
            <msink:context xmlns:msink="http://schemas.microsoft.com/ink/2010/main" type="paragraph" rotatedBoundingBox="19274,11813 24176,12014 24130,13133 19229,129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F4C196-0BCC-474F-A39D-B47249EE940B}" emma:medium="tactile" emma:mode="ink">
              <msink:context xmlns:msink="http://schemas.microsoft.com/ink/2010/main" type="line" rotatedBoundingBox="19274,11813 24176,12014 24130,13133 19229,12933"/>
            </emma:interpretation>
          </emma:emma>
        </inkml:annotationXML>
        <inkml:traceGroup>
          <inkml:annotationXML>
            <emma:emma xmlns:emma="http://www.w3.org/2003/04/emma" version="1.0">
              <emma:interpretation id="{FE9D23A4-1FFB-40D2-98B2-4505D07D9786}" emma:medium="tactile" emma:mode="ink">
                <msink:context xmlns:msink="http://schemas.microsoft.com/ink/2010/main" type="inkWord" rotatedBoundingBox="19264,12075 21635,12172 21600,13029 19229,1293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412 31 335 0,'0'0'86'0,"0"0"-39"16,0 0 53-16,0 0-17 15,0 0-4-15,0 0 8 16,0 0 8-16,0-18-17 15,0 15-12-15,0 3-22 16,0-1-6-16,0 1-2 16,0 0-2-16,0 0-7 15,0 0-8-15,0 0 0 16,0 0-9-16,0 0-10 0,0 0 0 16,0 0-8-16,0 0-1 15,0 7 8-15,-5 8 1 16,3-1 3-16,-3 4 5 15,3 4-5-15,-2 1 0 16,1 1 1-16,-1 4 1 16,1-1 1-16,3 2-2 15,0-2 4-15,0 3-4 16,0-5 0-16,0 3 6 16,-7-2-10-16,7 4 0 15,0 0 3-15,-7 0 0 16,7 0-3-16,0-1 1 0,-7-1 1 15,7-2 1-15,0-4-1 16,-7 1-2-16,7-5 0 16,0 1 1-16,0-1 0 15,0-4 0-15,0 2-1 16,0-4 1-16,0 0-1 16,0-2 0-16,0-2 0 15,0 1 0-15,0-1 2 16,0 1-2-16,0-1 0 15,-7 0 0-15,7 4 0 16,-7-2 0-16,7 4 0 16,-11-3-2-16,6 0-2 15,3-2 1-15,-3-4-3 0,5-1 1 16,0-4-11 0,0 0-23-16,0 0-52 0,5-5-24 15,2-7-160-15</inkml:trace>
          <inkml:trace contextRef="#ctx0" brushRef="#br0" timeOffset="-1326.4032">91 28 468 0,'0'0'105'16,"0"0"-50"-16,0 0 73 15,0 0-42-15,0 0-18 16,0 0 8-16,0 0-8 16,7-27-17-16,-7 25 1 0,0-1-16 15,0 3-7 1,0-3-2-16,0 3-1 15,0 0-9-15,0 0-3 0,0 0-7 16,0 0-4-16,0 0-3 16,0 0-2-16,0 0 0 15,0 0-3-15,0 0-5 16,0 0 1-16,0 6-1 16,0 5 10-16,0 2 3 15,0 2 2-15,0-1-2 16,0 5-2-16,-4 2-1 15,1-1 4-15,-1 2-2 16,4 1-2-16,-3-1 0 16,-1 3 2-16,1-1-2 15,-1 4 2-15,1-1-2 16,3 1 0-16,-7 2 2 16,7-2-2-16,-7 1 1 0,0 0 0 15,7 3 0-15,-7-2 0 16,7 2 0-16,-7-2-1 15,7 0 1-15,-7 2-1 16,-2-1 0-16,7 0 2 16,2-4-1-16,-5-4-1 15,5-2 1-15,0-1-2 16,0-5 2-16,0-5-1 16,0 0 0-16,0 0-1 15,0-3 0-15,-2 0-9 0,2 1-2 16,-5-3-15-16,5 1-34 15,-2-2-58-15,2-4-74 16,-5 0-153 0</inkml:trace>
          <inkml:trace contextRef="#ctx0" brushRef="#br0" timeOffset="895.7516">73 454 39 0,'0'0'560'0,"0"0"-450"16,0 0 48-16,0 0-53 15,0 0-43-15,0 0 5 16,-3 0-8-16,3 0-17 16,0 0-14-16,0 0-10 0,3 0 16 15,4 0-12-15,4 0-6 16,-2 0-5-16,10 3-3 15,7-3-4-15,-5 2 1 16,-5 0-1-16,5-2-4 16,0 0 1-16,2 0 0 15,-9 0-1-15,-7 0 1 16,7 2-1-16,-7-1 0 16,-5-1-1-16,5 0-6 15,-2 3-26-15,-3-2-38 16,-2 2-80-16,0-2-175 15</inkml:trace>
          <inkml:trace contextRef="#ctx0" brushRef="#br0" timeOffset="2751.9364">749 444 620 0,'0'0'126'0,"0"0"-56"15,0 0 77-15,0 0-65 16,0 0-16-16,0 0-18 15,0 0 8-15,0-5-12 16,0 5-21-16,-2 0-8 16,-5 0-5-16,0 0-10 0,0 0 3 15,-5 7-3 1,-2 3 0-16,5 2 1 0,-5 1 1 16,0 2-1-16,0 0-1 15,-2 2 0-15,2 1 3 16,5 2 1-16,-3-1-2 15,3-1 4-15,2 1-3 16,7-1-2-16,-7-1 4 16,7 1-4-16,0-3-1 15,0-3 0-15,0-2-1 16,0 0-1-16,7-1-3 16,0-1 4-16,-5-3 0 15,10 0-3-15,2-2-1 16,0-3-1-16,4 0 6 0,3 0 8 15,0-6-5-15,-5-4-1 16,3 1 1-16,-10-2-3 16,5 4 4-16,-4 0-4 15,4-1-5-15,-14 0 3 16,7 4-7-16,-7-3 6 16,7 1 1-16,-7-1 0 15,6-3-3-15,-6 1-7 16,3-1-7-16,1-1 11 15,-4-1 4-15,3 2 4 16,-3 0-7-16,0 0 1 16,0 0 6-16,0 3 1 15,0-3-1-15,0 5 4 16,0 0-4-16,0 0 2 16,0 2 2-16,0 2 0 0,0 1 3 15,0-3-1-15,0 3-3 16,0 0 3-16,0 0 1 15,0 0-3-15,-3 0-2 16,3 0-1-16,0 0-1 16,0 0 0-16,0 0 1 15,0 0 2-15,0 0-3 16,0 0 0-16,0 0 0 16,0 0-5-16,0 0 2 15,0 0-1-15,0 0-4 16,0 0 1-16,0 0-2 15,0 0-1-15,0-2 0 0,0 1-8 16,0 1 3-16,0-4 6 16,0 1 9-16,3-2 1 15,-3 3 0-15,4 1-1 16,-4 1 1-16,0 0-1 16,0 0 6-16,0 0-5 15,0 0-1-15,0 0 0 16,0 0-1-16,0 3 1 15,0 2 9-15,0-2-4 16,-4 1 0-16,4 2 1 16,-3 3-2-16,-1 1 6 15,1 5-1-15,3 2 2 16,-6 1 4-16,6 2 0 0,0 1-8 16,-7-1 1-1,7-2 2-15,0-1-2 0,0 2 2 16,0-1 2-16,0 0-3 15,7-1-3-15,-1-4 1 16,-3-2-7-16,4-3 3 16,4 0-5-16,-1-1 2 15,1-5-1-15,-1-1 0 16,6-1 2-16,5 0-2 16,0-8-2-16,-5-10-78 15,-9 9-139-15,-2 0-648 16</inkml:trace>
          <inkml:trace contextRef="#ctx0" brushRef="#br0" timeOffset="3736.9992">1033 489 836 0,'0'0'49'0,"0"0"-13"16,0 0 42-16,0 0-66 15,0 0-6-15,0 0 61 16,0 32 14-16,0-15-33 15,0 5-6-15,0 1-12 16,-5 1-13-16,3-1-4 16,-3-1 0-16,5 1-10 15,-2-4 4-15,2-1-5 16,0-3-1-16,0-3-1 0,0-4 0 16,0-1 0-1,0-2-2-15,0-3-5 0,2-2-4 16,3 0-12-16,2 0-10 15,2 0 17-15,3-4 7 16,7-7 9-16,-5-4 2 16,-1 0-2-16,-3 1-1 15,4-3-4-15,0-1 0 16,0-2 5-16,0 0 4 16,2 3-4-16,-9 0 2 15,0 4 2-15,0 1 4 16,0 4 4-16,0 3 7 0,-7 3-6 15,2 0 2 1,-2 2 2-16,0 0-9 0,0 0-8 16,5 0-8-16,-3 8 8 15,5 1 3-15,0 4 11 16,0-1-3-16,-2 0 0 16,-3 3-2-16,3 0 4 15,-3 2-2-15,-2-1-1 16,0-2-7-16,0 1 4 15,0-3-3-15,0 1-4 16,0-3 2-16,0 2-2 16,0-3 0-16,0 2-12 15,0-4-20-15,0-1 1 0,0-2-34 16,0-4-43 0,0 0-141-16,0 0-523 0</inkml:trace>
          <inkml:trace contextRef="#ctx0" brushRef="#br0" timeOffset="4800.5187">1707 509 782 0,'0'0'87'0,"0"0"4"0,0 0 49 16,0 0-92-16,0 0-12 16,0 0-13-16,0 0 0 15,-58 34 14-15,42-17 1 16,2 4-7-16,-7 1 1 15,-2 2-13-15,7 1-3 16,2-2-10-16,2-1-2 16,3 0 2-16,9-2-1 15,-7-2-5-15,7-4 0 16,0-2 1-16,7-4-3 16,7 0-1-16,2-4-3 0,3-1 6 15,-1-1 3 1,3-2-2-16,-5 0-1 0,3 0-3 15,2-5-4-15,-5-7-4 16,0-2-1-16,5-4 5 16,-7-5-2-16,3-1 6 15,1-3 0-15,-4-3-18 16,5-3 4-16,2-1-2 16,-12-3 3-16,5-5-3 15,-2-3-6-15,-3 3 7 16,3 2 11-16,-3 1 3 15,7 2 4-15,-9 2-1 16,0 0 4-16,0 3-3 16,0 2 4-16,-7 5 3 0,2 5 5 15,-2 3-8 1,5 6 10-16,-5 0 1 0,2 6-7 16,-2 0-2-16,0 2 0 15,0 1 6-15,0 2 6 16,0 0-10-16,0 0-4 15,0 0-4-15,0 0-4 16,0 0-4-16,0 5 0 16,0 10 8-16,-2 4 9 15,-3 4 0-15,3 4 3 16,-12 3-3-16,7 0-2 16,0 4 0-16,-9 1 1 15,7 2 4-15,-5 0-1 16,2 0 0-16,3 1-3 0,2 1 1 15,0-2-6-15,0 0 5 16,7-2-5-16,-7-5-2 16,0-3 10-16,7-5-7 15,-7 1 0-15,7-3 0 16,0-3-4-16,0-2 4 16,0-6-4-16,0-1-3 15,7 0-1-15,0-8-2 16,9 0-1-16,5 0-7 15,0 0-31-15,9-8-34 16,-30 4-118-16,7-1-771 16</inkml:trace>
          <inkml:trace contextRef="#ctx0" brushRef="#br0" timeOffset="5931.9549">2356 472 901 0,'0'0'36'0,"0"0"98"0,0 0-76 16,0 0-7-16,0 0-12 16,0 0 1-16,-14-16-7 15,7 16-12-15,-7 0-6 16,7 0 2-16,-11 1-10 16,4 6 1-16,-5 3-5 15,3 0-3-15,2 0 1 16,0 3 0-16,-2-2-2 15,6 2 1-15,-1-1 0 16,4 3-1-16,5-5 1 16,-3 3-2-16,5 0 0 15,0-2-1-15,0 0-6 0,12 0 3 16,1-1 6 0,6-3 0-16,2 1 7 0,-5 0 5 15,3-6 3-15,-5 4-1 16,0-5-9-16,4 4 5 15,-11-2-1-15,7 2-2 16,-7-1 0-16,3 0-5 16,-3 0 4-16,0-1-1 15,-3 2-2-15,-1 0 3 16,-3 0-3-16,4-1 4 16,-4 4 0-16,0-1 0 15,0 1 0-15,0 0-1 16,0-1-2-16,-4 0 0 0,-3 1-4 15,-3 0 6-15,3-1-2 16,0 0-3-16,-7-3 3 16,0 2-1-16,-4-1-3 15,-1-3 3-15,3 1-1 16,-5-3-2-16,7 0-2 16,-9 0-3-16,6 0-2 15,4 0-3-15,-1 0-2 16,7 0-8-16,0-5-16 15,0 0-16-15,7-5-23 16,0-3-71-16,0 9-124 16,0-1-217-16</inkml:trace>
        </inkml:traceGroup>
        <inkml:traceGroup>
          <inkml:annotationXML>
            <emma:emma xmlns:emma="http://www.w3.org/2003/04/emma" version="1.0">
              <emma:interpretation id="{8A9ED7C7-E4F2-40B7-9AB4-51F298983137}" emma:medium="tactile" emma:mode="ink">
                <msink:context xmlns:msink="http://schemas.microsoft.com/ink/2010/main" type="inkWord" rotatedBoundingBox="22047,12612 23431,12669 23420,12941 22036,1288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618.823">2814 583 496 0,'0'0'711'0,"0"0"-642"16,0 0 21-16,0 0-41 0,0 0-27 15,0 0 7-15,0 0 5 16,54-23 1-16,-33 18-14 16,7 1-11-16,4 1-7 15,-8 3-3-15,8 0 0 16,-9 0-5-16,8 3-63 16,-24 1-40-16,-1 0-183 15</inkml:trace>
          <inkml:trace contextRef="#ctx0" brushRef="#br0" timeOffset="7544.9846">3503 563 836 0,'0'0'118'15,"0"0"-47"-15,0 0 56 16,0 0-77-16,0 0-13 16,0 0 4-16,0 0-13 15,0 0-7-15,0 5 2 16,-5 3-5-16,-4 1 1 16,2 8-3-16,-7 1-3 15,0 5-6-15,-2 2 1 0,6-1-2 16,3 2-1-16,3-2-1 15,4-2-1 1,0-3 3-16,0-3-4 0,11-1-2 16,6-6-2-16,6-5 0 15,0-4 0-15,5 0 4 16,0-6 1-16,2-9 4 16,-7 0-7-16,-2 0 6 15,-2 0-6-15,-5 0 0 16,-2 0 0-16,-6 0-2 15,1-2-2-15,0 0-5 16,0-3 1-16,-7 2-1 16,0-3 1-16,0 5-6 0,-7-1 12 15,-7 7-9-15,-4 0 9 16,-1 6 2-16,5 1 0 16,5 0-3-16,-3 3 2 15,3 0-1-15,2 0-12 16,0 0-8-16,0 0-37 15,7 6-50-15,0-4-160 16,-7 0-542-16</inkml:trace>
          <inkml:trace contextRef="#ctx0" brushRef="#br0" timeOffset="8565.6224">3877 573 669 0,'0'0'103'0,"0"0"-59"0,0 0 58 16,0 0-72-16,0 0 2 15,0 0 30-15,0 14 35 16,0-7-31-16,0 2-35 16,7 1-4-16,-7 3-9 15,0-1 2-15,0 2 4 16,0 3-7-16,0 0-4 15,0 2-2-15,0-2-10 16,0-3 2-16,0 2-2 16,0-4 0-16,0 1-2 15,0-6-1-15,7 0 1 0,-7 0-7 16,7-4-18-16,-7-1 8 16,7 1-7-16,-7-3-1 15,2 0-1-15,3 0 4 16,2 0 18-16,2-8 2 15,3-4 2-15,-3-3 1 16,5-2 3-16,2-1-3 16,-2 1 3-16,0 0-2 15,0 1 1-15,3-1 3 16,1 0 9-16,-4 5 4 16,5-1 3-16,-12 6 5 15,0 2-3-15,0 3-9 16,-7 2 0-16,2 0 0 15,3 0-10-15,2 0 1 0,0 0 5 16,2 2-4-16,3 3 4 16,-3 2-6-16,-2 1 2 15,9 2 4-15,-16 2-4 16,7 3 2-16,-7-1 2 16,0 3-4-16,0 2 7 15,0-5-10-15,0 3-3 16,0-4 2-16,0-1-2 15,0 1 0-15,0-5-2 16,0 1-34-16,0-1-21 16,0-8-72-16,0 0-207 15</inkml:trace>
        </inkml:traceGroup>
        <inkml:traceGroup>
          <inkml:annotationXML>
            <emma:emma xmlns:emma="http://www.w3.org/2003/04/emma" version="1.0">
              <emma:interpretation id="{86201A28-80FA-449B-A748-CDD15125EA85}" emma:medium="tactile" emma:mode="ink">
                <msink:context xmlns:msink="http://schemas.microsoft.com/ink/2010/main" type="inkWord" rotatedBoundingBox="23896,12953 23963,12956 23961,13026 23893,13024"/>
              </emma:interpretation>
              <emma:one-of disjunction-type="recognition" id="oneOf2"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°</emma:literal>
                </emma:interpretation>
                <emma:interpretation id="interp5" emma:lang="" emma:confidence="0">
                  <emma:literal>0</emma:literal>
                </emma:interpretation>
                <emma:interpretation id="interp6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10091.0676">4710 875 822 0,'0'0'35'0,"0"0"40"16,0 0-8-16,0 0-46 16,0 0 21-16,0 0 16 15,0 0-14-15,0 3-11 16,0-3-1-16,7 2-4 15,-7 1-7-15,7-3-9 16,-7 2-3-16,0-2-2 16,7 2 3-16,-7 1-4 15,0 0-1-15,0 1-3 16,0 2-1-16,0-2 6 16,0 1 3-16,0 3-4 15,-7-3 9-15,0 0-10 16,0-1-5-16,0-1 0 15,-3 0-20-15,3-3 11 0,5 0-15 16,-5-8-26-16,2-2 2 16,3-2 10-16,-3-1 38 15,5 6 1-15,0 0 29 16,0 1-9-16,0 4-12 16,0-3-2-16,0 5 0 15,7 0-7-15,-2 0-3 16,-3 0 2-16,5 0-1 15,-2 0 2-15,-3 7 4 16,8-4-3-16,-10 2 2 16,0-3-1-16,0 4-2 15,0-4-58-15,0-2-142 0,0 0-558 16</inkml:trace>
        </inkml:traceGroup>
        <inkml:traceGroup>
          <inkml:annotationXML>
            <emma:emma xmlns:emma="http://www.w3.org/2003/04/emma" version="1.0">
              <emma:interpretation id="{12E3107C-BD82-4942-A64A-744CFC11E915}" emma:medium="tactile" emma:mode="ink">
                <msink:context xmlns:msink="http://schemas.microsoft.com/ink/2010/main" type="inkWord" rotatedBoundingBox="24013,12007 24176,12014 24147,12731 23983,12724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9277.4027">4938-71 799 0,'0'0'143'0,"0"0"-101"16,0 0 70-16,0 0-51 15,0 0-24-15,0 0 9 16,7 0-16-16,-7 17-5 15,-10 10 42-15,3 10-26 0,-14 11-11 16,3 12 2-16,-3 4-8 16,2 5 0-16,3-5-4 15,-5-1 1-15,5-6-8 16,2-5-4-16,4-8-5 16,-1-9-3-16,8-8 1 15,-1-5-4-15,4-7-21 16,0-5-64-16,0-10-87 15,0-2-523-15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66" y="997775"/>
            <a:ext cx="8125732" cy="424759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750376" y="1901521"/>
            <a:ext cx="71615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15:</a:t>
            </a:r>
          </a:p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Cloud + Microservices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445" y="4353589"/>
            <a:ext cx="2560184" cy="223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774404" y="348343"/>
            <a:ext cx="4859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err="1" smtClean="0">
                <a:solidFill>
                  <a:srgbClr val="C00000"/>
                </a:solidFill>
              </a:rPr>
              <a:t>History-Lesson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Bildergebnis für amazon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42" y="1810404"/>
            <a:ext cx="3998413" cy="145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ildergebnis für windows az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57" y="3864982"/>
            <a:ext cx="2403979" cy="160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9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774404" y="348343"/>
            <a:ext cx="4859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err="1" smtClean="0">
                <a:solidFill>
                  <a:srgbClr val="C00000"/>
                </a:solidFill>
              </a:rPr>
              <a:t>History-Lesson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Bildergebnis für amazon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42" y="1810404"/>
            <a:ext cx="3998413" cy="145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ildergebnis für windows az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57" y="3864982"/>
            <a:ext cx="2403979" cy="160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447" y="5769548"/>
            <a:ext cx="57150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2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948960" y="2884656"/>
            <a:ext cx="6509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err="1" smtClean="0">
                <a:solidFill>
                  <a:srgbClr val="C00000"/>
                </a:solidFill>
              </a:rPr>
              <a:t>You</a:t>
            </a:r>
            <a:r>
              <a:rPr lang="de-DE" sz="6000" b="1" dirty="0" smtClean="0">
                <a:solidFill>
                  <a:srgbClr val="C00000"/>
                </a:solidFill>
              </a:rPr>
              <a:t> </a:t>
            </a:r>
            <a:r>
              <a:rPr lang="de-DE" sz="6000" b="1" dirty="0" err="1" smtClean="0">
                <a:solidFill>
                  <a:srgbClr val="C00000"/>
                </a:solidFill>
              </a:rPr>
              <a:t>are</a:t>
            </a:r>
            <a:r>
              <a:rPr lang="de-DE" sz="6000" b="1" dirty="0" smtClean="0">
                <a:solidFill>
                  <a:srgbClr val="C00000"/>
                </a:solidFill>
              </a:rPr>
              <a:t> not Google!</a:t>
            </a:r>
            <a:endParaRPr lang="de-DE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004465" y="869011"/>
            <a:ext cx="40959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err="1" smtClean="0">
                <a:solidFill>
                  <a:srgbClr val="C00000"/>
                </a:solidFill>
              </a:rPr>
              <a:t>Accessibility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4674"/>
            <a:ext cx="12192000" cy="44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727405" y="869011"/>
            <a:ext cx="4650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„Hyper-</a:t>
            </a:r>
            <a:r>
              <a:rPr lang="de-DE" sz="6000" b="1" dirty="0" err="1" smtClean="0">
                <a:solidFill>
                  <a:srgbClr val="C00000"/>
                </a:solidFill>
              </a:rPr>
              <a:t>Scale</a:t>
            </a:r>
            <a:r>
              <a:rPr lang="de-DE" sz="6000" b="1" dirty="0" smtClean="0">
                <a:solidFill>
                  <a:srgbClr val="C00000"/>
                </a:solidFill>
              </a:rPr>
              <a:t>“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4674"/>
            <a:ext cx="12192000" cy="50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45197" y="869011"/>
            <a:ext cx="3214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Efficiency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09" y="1884674"/>
            <a:ext cx="7372682" cy="47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9" y="1541417"/>
            <a:ext cx="8843164" cy="470319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283887" y="590337"/>
            <a:ext cx="5840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err="1" smtClean="0">
                <a:solidFill>
                  <a:srgbClr val="C00000"/>
                </a:solidFill>
              </a:rPr>
              <a:t>Pyramid</a:t>
            </a:r>
            <a:r>
              <a:rPr lang="de-DE" sz="6000" b="1" dirty="0" smtClean="0">
                <a:solidFill>
                  <a:srgbClr val="C00000"/>
                </a:solidFill>
              </a:rPr>
              <a:t> </a:t>
            </a:r>
            <a:r>
              <a:rPr lang="de-DE" sz="6000" b="1" dirty="0" err="1" smtClean="0">
                <a:solidFill>
                  <a:srgbClr val="C00000"/>
                </a:solidFill>
              </a:rPr>
              <a:t>of</a:t>
            </a:r>
            <a:r>
              <a:rPr lang="de-DE" sz="6000" b="1" dirty="0" smtClean="0">
                <a:solidFill>
                  <a:srgbClr val="C00000"/>
                </a:solidFill>
              </a:rPr>
              <a:t> </a:t>
            </a:r>
            <a:r>
              <a:rPr lang="de-DE" sz="6000" b="1" dirty="0" err="1" smtClean="0">
                <a:solidFill>
                  <a:srgbClr val="C00000"/>
                </a:solidFill>
              </a:rPr>
              <a:t>Layers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55277" y="2292978"/>
            <a:ext cx="1274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SaaS</a:t>
            </a:r>
            <a:endParaRPr lang="de-DE" sz="4400" b="1" dirty="0">
              <a:solidFill>
                <a:srgbClr val="00B05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555278" y="3576115"/>
            <a:ext cx="12973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PaaS</a:t>
            </a:r>
            <a:endParaRPr lang="de-DE" sz="4400" b="1" dirty="0">
              <a:solidFill>
                <a:srgbClr val="00B05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682010" y="5032534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IaaS</a:t>
            </a:r>
            <a:endParaRPr lang="de-DE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9" y="1541417"/>
            <a:ext cx="8843164" cy="470319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283887" y="590337"/>
            <a:ext cx="5840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err="1" smtClean="0">
                <a:solidFill>
                  <a:srgbClr val="C00000"/>
                </a:solidFill>
              </a:rPr>
              <a:t>Pyramid</a:t>
            </a:r>
            <a:r>
              <a:rPr lang="de-DE" sz="6000" b="1" dirty="0" smtClean="0">
                <a:solidFill>
                  <a:srgbClr val="C00000"/>
                </a:solidFill>
              </a:rPr>
              <a:t> </a:t>
            </a:r>
            <a:r>
              <a:rPr lang="de-DE" sz="6000" b="1" dirty="0" err="1" smtClean="0">
                <a:solidFill>
                  <a:srgbClr val="C00000"/>
                </a:solidFill>
              </a:rPr>
              <a:t>of</a:t>
            </a:r>
            <a:r>
              <a:rPr lang="de-DE" sz="6000" b="1" dirty="0" smtClean="0">
                <a:solidFill>
                  <a:srgbClr val="C00000"/>
                </a:solidFill>
              </a:rPr>
              <a:t> </a:t>
            </a:r>
            <a:r>
              <a:rPr lang="de-DE" sz="6000" b="1" dirty="0" err="1" smtClean="0">
                <a:solidFill>
                  <a:srgbClr val="C00000"/>
                </a:solidFill>
              </a:rPr>
              <a:t>Layers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Bildergebnis für amazon ec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22" y="4730922"/>
            <a:ext cx="1045927" cy="106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google cloud stor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618" y="4747590"/>
            <a:ext cx="1525180" cy="105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open sta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744" y="5016712"/>
            <a:ext cx="1628411" cy="78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ür pivotal cloud foundr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25" y="3796590"/>
            <a:ext cx="2048038" cy="6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ildergebnis für windows azu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347" y="3506698"/>
            <a:ext cx="1407732" cy="94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9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dergebnis für pivotal cloud found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868487"/>
            <a:ext cx="9144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Freihand 3"/>
              <p14:cNvContentPartPr/>
              <p14:nvPr/>
            </p14:nvContentPartPr>
            <p14:xfrm>
              <a:off x="6923438" y="4325730"/>
              <a:ext cx="1778760" cy="364320"/>
            </p14:xfrm>
          </p:contentPart>
        </mc:Choice>
        <mc:Fallback>
          <p:pic>
            <p:nvPicPr>
              <p:cNvPr id="4" name="Freihand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3638" y="4303410"/>
                <a:ext cx="182124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774404" y="348343"/>
            <a:ext cx="4859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err="1" smtClean="0">
                <a:solidFill>
                  <a:srgbClr val="C00000"/>
                </a:solidFill>
              </a:rPr>
              <a:t>History-Lesson</a:t>
            </a:r>
            <a:endParaRPr lang="de-DE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774404" y="348343"/>
            <a:ext cx="4859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err="1" smtClean="0">
                <a:solidFill>
                  <a:srgbClr val="C00000"/>
                </a:solidFill>
              </a:rPr>
              <a:t>History-Lesson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Bildergebnis für amazon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42" y="1810404"/>
            <a:ext cx="3998413" cy="145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7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15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62</cp:revision>
  <dcterms:created xsi:type="dcterms:W3CDTF">2017-12-27T12:15:29Z</dcterms:created>
  <dcterms:modified xsi:type="dcterms:W3CDTF">2018-02-27T07:24:04Z</dcterms:modified>
</cp:coreProperties>
</file>