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84839" y="402514"/>
            <a:ext cx="10511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16: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Digitization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www.squeaker.net/1490691643/image/tiles/Unternehmensbild_1140x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" y="2795451"/>
            <a:ext cx="12187646" cy="40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28175" y="6339551"/>
            <a:ext cx="102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Batch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4" y="5643511"/>
            <a:ext cx="366278" cy="82667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656007" y="5120291"/>
            <a:ext cx="116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Online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4" y="4288910"/>
            <a:ext cx="366278" cy="8266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82481" y="3760980"/>
            <a:ext cx="211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Client-Server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4" y="2934247"/>
            <a:ext cx="366278" cy="82667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05087" y="2411639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Web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3" y="1601435"/>
            <a:ext cx="366278" cy="82667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19940" y="1192379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Mobile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3" y="451362"/>
            <a:ext cx="366278" cy="82667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981416" y="42306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??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11517" y="2849731"/>
            <a:ext cx="4257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IT = Business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11614" y="2849731"/>
            <a:ext cx="4257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Expectations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926887" y="794652"/>
            <a:ext cx="2587568" cy="2055079"/>
            <a:chOff x="861507" y="846770"/>
            <a:chExt cx="2587568" cy="2055079"/>
          </a:xfrm>
        </p:grpSpPr>
        <p:sp>
          <p:nvSpPr>
            <p:cNvPr id="9" name="Textfeld 8"/>
            <p:cNvSpPr txBox="1"/>
            <p:nvPr/>
          </p:nvSpPr>
          <p:spPr>
            <a:xfrm>
              <a:off x="861507" y="2378629"/>
              <a:ext cx="2587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User Experience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411" y="846770"/>
              <a:ext cx="1271760" cy="1617109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5189534" y="705183"/>
            <a:ext cx="2101858" cy="2144548"/>
            <a:chOff x="4106979" y="580941"/>
            <a:chExt cx="2101858" cy="2144548"/>
          </a:xfrm>
        </p:grpSpPr>
        <p:sp>
          <p:nvSpPr>
            <p:cNvPr id="8" name="Textfeld 7"/>
            <p:cNvSpPr txBox="1"/>
            <p:nvPr/>
          </p:nvSpPr>
          <p:spPr>
            <a:xfrm>
              <a:off x="4106979" y="2202269"/>
              <a:ext cx="2101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Performance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702" y="580941"/>
              <a:ext cx="1619250" cy="1792267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9071569" y="1254237"/>
            <a:ext cx="2069669" cy="1595494"/>
            <a:chOff x="9006923" y="777714"/>
            <a:chExt cx="2069669" cy="1595494"/>
          </a:xfrm>
        </p:grpSpPr>
        <p:sp>
          <p:nvSpPr>
            <p:cNvPr id="14" name="Textfeld 13"/>
            <p:cNvSpPr txBox="1"/>
            <p:nvPr/>
          </p:nvSpPr>
          <p:spPr>
            <a:xfrm>
              <a:off x="9006923" y="1849988"/>
              <a:ext cx="2069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Multi Device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0293" y="777714"/>
              <a:ext cx="1752600" cy="1201200"/>
            </a:xfrm>
            <a:prstGeom prst="rect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1118837" y="4737764"/>
            <a:ext cx="1698991" cy="1285807"/>
            <a:chOff x="265124" y="3107284"/>
            <a:chExt cx="1698991" cy="1285807"/>
          </a:xfrm>
        </p:grpSpPr>
        <p:sp>
          <p:nvSpPr>
            <p:cNvPr id="18" name="Textfeld 17"/>
            <p:cNvSpPr txBox="1"/>
            <p:nvPr/>
          </p:nvSpPr>
          <p:spPr>
            <a:xfrm>
              <a:off x="265124" y="3869871"/>
              <a:ext cx="1698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Scalability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31" y="3107284"/>
              <a:ext cx="1323975" cy="848467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4092090" y="4543590"/>
            <a:ext cx="1390125" cy="1491874"/>
            <a:chOff x="2257064" y="3955751"/>
            <a:chExt cx="1390125" cy="1491874"/>
          </a:xfrm>
        </p:grpSpPr>
        <p:sp>
          <p:nvSpPr>
            <p:cNvPr id="17" name="Textfeld 16"/>
            <p:cNvSpPr txBox="1"/>
            <p:nvPr/>
          </p:nvSpPr>
          <p:spPr>
            <a:xfrm>
              <a:off x="2257064" y="4924405"/>
              <a:ext cx="1390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Security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20247" y="3955751"/>
              <a:ext cx="847725" cy="1058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/>
          <p:nvPr/>
        </p:nvGrpSpPr>
        <p:grpSpPr>
          <a:xfrm>
            <a:off x="6578897" y="4717097"/>
            <a:ext cx="1942711" cy="1306474"/>
            <a:chOff x="5438074" y="4245654"/>
            <a:chExt cx="1942711" cy="1306474"/>
          </a:xfrm>
        </p:grpSpPr>
        <p:sp>
          <p:nvSpPr>
            <p:cNvPr id="16" name="Textfeld 15"/>
            <p:cNvSpPr txBox="1"/>
            <p:nvPr/>
          </p:nvSpPr>
          <p:spPr>
            <a:xfrm>
              <a:off x="5438074" y="5028908"/>
              <a:ext cx="1942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Uncertainty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8525" y="4245654"/>
              <a:ext cx="796744" cy="869936"/>
            </a:xfrm>
            <a:prstGeom prst="rect">
              <a:avLst/>
            </a:prstGeom>
          </p:spPr>
        </p:pic>
      </p:grpSp>
      <p:grpSp>
        <p:nvGrpSpPr>
          <p:cNvPr id="30" name="Gruppieren 29"/>
          <p:cNvGrpSpPr/>
          <p:nvPr/>
        </p:nvGrpSpPr>
        <p:grpSpPr>
          <a:xfrm>
            <a:off x="9324847" y="4207609"/>
            <a:ext cx="1842557" cy="1815962"/>
            <a:chOff x="8861533" y="3736166"/>
            <a:chExt cx="1842557" cy="1815962"/>
          </a:xfrm>
        </p:grpSpPr>
        <p:sp>
          <p:nvSpPr>
            <p:cNvPr id="15" name="Textfeld 14"/>
            <p:cNvSpPr txBox="1"/>
            <p:nvPr/>
          </p:nvSpPr>
          <p:spPr>
            <a:xfrm>
              <a:off x="8861533" y="5028908"/>
              <a:ext cx="1842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Availability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55114" y="3736166"/>
              <a:ext cx="1390650" cy="135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8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63753" y="2849731"/>
            <a:ext cx="3153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Solutions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3366" y="5401701"/>
            <a:ext cx="2843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Rollout-</a:t>
            </a:r>
            <a:r>
              <a:rPr lang="de-DE" sz="2800" b="1" dirty="0" err="1" smtClean="0">
                <a:solidFill>
                  <a:srgbClr val="00B050"/>
                </a:solidFill>
              </a:rPr>
              <a:t>Strategies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280247" y="1071155"/>
            <a:ext cx="2507867" cy="1778576"/>
            <a:chOff x="966738" y="1071155"/>
            <a:chExt cx="2507867" cy="1778576"/>
          </a:xfrm>
        </p:grpSpPr>
        <p:sp>
          <p:nvSpPr>
            <p:cNvPr id="9" name="Textfeld 8"/>
            <p:cNvSpPr txBox="1"/>
            <p:nvPr/>
          </p:nvSpPr>
          <p:spPr>
            <a:xfrm>
              <a:off x="966738" y="2326511"/>
              <a:ext cx="2507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Short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Iterations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05" y="1071155"/>
              <a:ext cx="1983930" cy="1403402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8366301" y="885230"/>
            <a:ext cx="1575435" cy="1964501"/>
            <a:chOff x="9083855" y="885230"/>
            <a:chExt cx="1575435" cy="1964501"/>
          </a:xfrm>
        </p:grpSpPr>
        <p:sp>
          <p:nvSpPr>
            <p:cNvPr id="32" name="Textfeld 31"/>
            <p:cNvSpPr txBox="1"/>
            <p:nvPr/>
          </p:nvSpPr>
          <p:spPr>
            <a:xfrm>
              <a:off x="9154019" y="2326511"/>
              <a:ext cx="1312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Metrics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855" y="885230"/>
              <a:ext cx="1575435" cy="1589327"/>
            </a:xfrm>
            <a:prstGeom prst="rect">
              <a:avLst/>
            </a:prstGeom>
          </p:spPr>
        </p:pic>
      </p:grpSp>
      <p:grpSp>
        <p:nvGrpSpPr>
          <p:cNvPr id="12" name="Gruppieren 11"/>
          <p:cNvGrpSpPr/>
          <p:nvPr/>
        </p:nvGrpSpPr>
        <p:grpSpPr>
          <a:xfrm>
            <a:off x="1690197" y="3729913"/>
            <a:ext cx="1787163" cy="2330728"/>
            <a:chOff x="1539752" y="3574917"/>
            <a:chExt cx="1787163" cy="2330728"/>
          </a:xfrm>
        </p:grpSpPr>
        <p:sp>
          <p:nvSpPr>
            <p:cNvPr id="34" name="Textfeld 33"/>
            <p:cNvSpPr txBox="1"/>
            <p:nvPr/>
          </p:nvSpPr>
          <p:spPr>
            <a:xfrm>
              <a:off x="1539752" y="5382425"/>
              <a:ext cx="1560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A-B-Tests</a:t>
              </a:r>
              <a:endParaRPr lang="de-DE" sz="2800" b="1" dirty="0" smtClean="0">
                <a:solidFill>
                  <a:srgbClr val="00B050"/>
                </a:solidFill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9752" y="3574917"/>
              <a:ext cx="1787163" cy="2009414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1789649" y="3634621"/>
              <a:ext cx="519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chemeClr val="accent3">
                      <a:lumMod val="75000"/>
                    </a:schemeClr>
                  </a:solidFill>
                </a:rPr>
                <a:t>A!</a:t>
              </a:r>
              <a:endParaRPr lang="de-DE" sz="28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92941" y="3634621"/>
              <a:ext cx="519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chemeClr val="accent3">
                      <a:lumMod val="75000"/>
                    </a:schemeClr>
                  </a:solidFill>
                </a:rPr>
                <a:t>B!</a:t>
              </a:r>
              <a:endParaRPr lang="de-DE" sz="28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181" y="4814232"/>
            <a:ext cx="3556780" cy="11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4" y="342877"/>
            <a:ext cx="8101072" cy="61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143852" y="2849731"/>
            <a:ext cx="2193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SPEED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60340" y="1882374"/>
            <a:ext cx="3602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Most </a:t>
            </a:r>
            <a:r>
              <a:rPr lang="de-DE" sz="2800" b="1" dirty="0" err="1" smtClean="0">
                <a:solidFill>
                  <a:srgbClr val="00B050"/>
                </a:solidFill>
              </a:rPr>
              <a:t>important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factor</a:t>
            </a:r>
            <a:r>
              <a:rPr lang="de-DE" sz="2800" b="1" dirty="0" smtClean="0">
                <a:solidFill>
                  <a:srgbClr val="00B050"/>
                </a:solidFill>
              </a:rPr>
              <a:t>:</a:t>
            </a:r>
            <a:endParaRPr lang="de-DE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83" y="1209018"/>
            <a:ext cx="5937160" cy="44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03" y="259003"/>
            <a:ext cx="8961120" cy="63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102</cp:revision>
  <dcterms:created xsi:type="dcterms:W3CDTF">2017-12-27T12:15:29Z</dcterms:created>
  <dcterms:modified xsi:type="dcterms:W3CDTF">2018-02-13T11:47:09Z</dcterms:modified>
</cp:coreProperties>
</file>