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7:36.378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F9B639C-7CF3-4431-9145-FDE3C64A96FB}" emma:medium="tactile" emma:mode="ink">
          <msink:context xmlns:msink="http://schemas.microsoft.com/ink/2010/main" type="inkDrawing" rotatedBoundingBox="12705,6408 12748,7886 12684,7887 12642,6410" semanticType="callout" shapeName="Other">
            <msink:sourceLink direction="with" ref="{83CA8914-576C-4082-8B86-EFAB8E30EDA9}"/>
            <msink:sourceLink direction="with" ref="{18F8248F-9614-4D93-A70D-B373715E8D1A}"/>
          </msink:context>
        </emma:interpretation>
      </emma:emma>
    </inkml:annotationXML>
    <inkml:trace contextRef="#ctx0" brushRef="#br0">0 0 0,'0'24'250,"0"0"-234,0 1-16,24-25 0,-24 24 15,0 0 1,0 0-16,0 0 15,0 1 1,0-1-16,0 0 16,0 0-1,0 0-15,0 1 16,0-1-16,0 0 16,0 0-16,0 0 15,0 1-15,0-1 16,0 0-16,0 0 15,0 0-15,0 25 0,0-25 16,0 0-16,0 0 16,0 0-16,0 25 15,0-25-15,0 0 16,0 0-16,0 1 16,0 23-16,0-24 15,0 0-15,0 1 16,0 23-16,0-24 15,0 24-15,0-23 16,0-1-16,0 0 16,0 24-16,24-23 15,-24-1-15,0 0 16,0 24-16,0-23 0,0-1 16,0 0-1,0 0-15,24 0 0,-24 1 16,0-1-1,24-24 17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7:37.763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B3B5DEF-D0C0-4F94-B989-DEC336ECDE9B}" emma:medium="tactile" emma:mode="ink">
          <msink:context xmlns:msink="http://schemas.microsoft.com/ink/2010/main" type="inkDrawing" rotatedBoundingBox="13892,6288 13912,7764 13887,7765 13867,6289" semanticType="verticalRange" shapeName="Line">
            <msink:sourceLink direction="with" ref="{199E5BB4-D375-4D5E-B809-073CE12468CE}"/>
          </msink:context>
        </emma:interpretation>
      </emma:emma>
    </inkml:annotationXML>
    <inkml:trace contextRef="#ctx0" brushRef="#br0">0 24 0,'0'-24'62,"0"48"16,0 1-62,0-1-16,0 0 15,0 0-15,0 0 16,0 0-16,0 1 16,0 23-16,0-24 0,0 0 15,0 25 1,0-25-16,0 24 16,0-23-16,0 23 0,0-24 15,0 25-15,0-1 16,0-24-16,0 24 15,0-23-15,0-1 16,0 24-16,0-24 16,0 1-16,0-1 15,0 0-15,0 0 16,0 25-16,0-25 16,0 0-16,0 0 15,0 0-15,0 1 16,0-1-1,0 0-15,0 0 0,0 0 16,0 0-16,0 1 16,0-1-16,0 0 15,0 0-15,25-24 16,-25 24-16,0 1 16,0-1-16,0 0 15,0 0-15,0 0 16,0 1-1,0-1 1,0-48 31,0-1-31,0 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7:39.339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83CA8914-576C-4082-8B86-EFAB8E30EDA9}" emma:medium="tactile" emma:mode="ink">
          <msink:context xmlns:msink="http://schemas.microsoft.com/ink/2010/main" type="inkDrawing" rotatedBoundingBox="13132,6241 14682,6082 14689,6148 13139,6306" semanticType="underline" shapeName="Other">
            <msink:destinationLink direction="with" ref="{BF9B639C-7CF3-4431-9145-FDE3C64A96FB}"/>
          </msink:context>
        </emma:interpretation>
      </emma:emma>
    </inkml:annotationXML>
    <inkml:trace contextRef="#ctx0" brushRef="#br0">0 145 0,'0'24'125,"25"-24"-109,-1 0 0,0 0-16,0 0 15,0 0-15,1 0 16,-1 0-16,0 0 15,24 0-15,-23 0 0,-1 0 16,0 0-16,0 0 16,0 0-16,0 0 15,1 0-15,-1-24 16,0 24-16,0 0 16,0 0-16,1 0 15,-1-24-15,0 24 16,0 0-16,25 0 15,-25 0-15,0 0 16,0-25-16,0 25 16,1 0-16,-1 0 15,0 0-15,0 0 16,0 0 0,0 0-16,1 0 15,-1-24-15,0 24 16,0 0-16,0 0 15,1 0-15,-1 0 16,0 0 0,0 0-1,0 0 1,1 0 0,-1 0-16,-24-24 15,24 24-15,0 0 0,0 0 31,1 0-31,-1 0 16,0 0 15,0 0-15,0 0 0,0 0-1,1 0 1,-1 0-1,0 0 1,0 0 15,0 0 1,-24-24 14,25 24-30,-25-24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8:02.513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6A83A6AC-9514-4ADF-AFF0-7819DA59FF31}" emma:medium="tactile" emma:mode="ink">
          <msink:context xmlns:msink="http://schemas.microsoft.com/ink/2010/main" type="writingRegion" rotatedBoundingBox="12367,5263 14614,4952 14693,5523 12446,5833"/>
        </emma:interpretation>
      </emma:emma>
    </inkml:annotationXML>
    <inkml:traceGroup>
      <inkml:annotationXML>
        <emma:emma xmlns:emma="http://www.w3.org/2003/04/emma" version="1.0">
          <emma:interpretation id="{7CFEEB26-8980-4777-8D1D-8A835F43D818}" emma:medium="tactile" emma:mode="ink">
            <msink:context xmlns:msink="http://schemas.microsoft.com/ink/2010/main" type="paragraph" rotatedBoundingBox="12367,5263 14614,4952 14693,5523 12446,5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59C096-FC78-4A5A-A737-15A8FCBC7EB9}" emma:medium="tactile" emma:mode="ink">
              <msink:context xmlns:msink="http://schemas.microsoft.com/ink/2010/main" type="line" rotatedBoundingBox="12367,5263 14614,4952 14693,5523 12446,5833"/>
            </emma:interpretation>
          </emma:emma>
        </inkml:annotationXML>
        <inkml:traceGroup>
          <inkml:annotationXML>
            <emma:emma xmlns:emma="http://www.w3.org/2003/04/emma" version="1.0">
              <emma:interpretation id="{36395616-0F06-4C5E-9505-B25C45FF0B1D}" emma:medium="tactile" emma:mode="ink">
                <msink:context xmlns:msink="http://schemas.microsoft.com/ink/2010/main" type="inkWord" rotatedBoundingBox="12381,5364 12951,5285 12989,5565 12420,56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1549-1645 0,'0'24'94,"24"-24"-63,-24 24-15,0 0-1,0 1 17,0-1-17,24 0-15,-24 0 16,0 0 0,0 1-1,24-25 1,-24 24-16,0 0 31,24-24 94,-24-24-109,0 0-1,24 24-15,-24-25 16,0 1 0,25 24-16,-25-24 0,0 0 15,0 0 1,24-1-16,-24 1 31,24 0-15,-24 0-1,24 0 17,0 24 93,-24 24-94,25-24-16,-25 24-15,0 0 32,24 0-17,-24 1 1,0-1 0,0 0-1,24-24 95,0-24-79,0 0-16,-24-1-15,25 1 16,-1 0 0,-24 0-1,24 24-15,-24-24 16,24 24 0,-24-24-1,24 24 1,-24-25-1,25 25 1,-1 0 93,-24 25-77,24-25-32,-24 24 15,0 0 1,0 0 0,24-24-1,-24 24-15,0 0 31,0 1 1,0-1-17</inkml:trace>
        </inkml:traceGroup>
        <inkml:traceGroup>
          <inkml:annotationXML>
            <emma:emma xmlns:emma="http://www.w3.org/2003/04/emma" version="1.0">
              <emma:interpretation id="{13847D63-FDE6-4AE3-8612-00FD4E3CF257}" emma:medium="tactile" emma:mode="ink">
                <msink:context xmlns:msink="http://schemas.microsoft.com/ink/2010/main" type="inkWord" rotatedBoundingBox="14121,5020 14614,4952 14693,5523 14200,55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91.9749">3508-1887 0,'0'-24'47,"0"48"62,0 0-93,0 0 0,0 1-1,0-1 1,-24-24-16,24 24 16,0 0-16,-24 0 0,24 1 15,0-1 1,-25 0-16,25 0 15,0 0 1,-24 0-16,24 1 16,0-1-1,-24 0 1,24 0 0,0 0 15,0 1-16,-24-25 1</inkml:trace>
          <inkml:trace contextRef="#ctx0" brushRef="#br0" timeOffset="2489.7887">3556-2032 0,'25'0'63,"-1"0"-47,0 0-1,0 0 1,0 0-1,0 0-15,1 0 16,-25 24 0,24-24-16,-24 24 15,24 0 1,-24 1 0,24-1 15,-24 0-16,0 0 1,0 0 15,0 1 1,-24-25-17,0 24 1,0-24-1,-1 0 1,25 24-16,-24-24 16,0 0-16,0 0 31,24 24-31,-24-24 16,0 0-1,-1 0 1,1 0-1,0 0 1,0 24 0,0-24-1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7:57.675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F4EC9E54-D3D3-4B49-A6B5-B94EAADB9706}" emma:medium="tactile" emma:mode="ink">
          <msink:context xmlns:msink="http://schemas.microsoft.com/ink/2010/main" type="writingRegion" rotatedBoundingBox="10776,7254 11319,5748 11802,5923 11259,7429"/>
        </emma:interpretation>
      </emma:emma>
    </inkml:annotationXML>
    <inkml:traceGroup>
      <inkml:annotationXML>
        <emma:emma xmlns:emma="http://www.w3.org/2003/04/emma" version="1.0">
          <emma:interpretation id="{E863C624-50CA-407E-B8CA-E5DE9F6F81D2}" emma:medium="tactile" emma:mode="ink">
            <msink:context xmlns:msink="http://schemas.microsoft.com/ink/2010/main" type="paragraph" rotatedBoundingBox="10776,7254 11319,5748 11802,5923 11259,74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213916-846F-40FD-A637-AB993A977CAA}" emma:medium="tactile" emma:mode="ink">
              <msink:context xmlns:msink="http://schemas.microsoft.com/ink/2010/main" type="line" rotatedBoundingBox="10776,7254 11319,5748 11802,5923 11259,7429"/>
            </emma:interpretation>
          </emma:emma>
        </inkml:annotationXML>
        <inkml:traceGroup>
          <inkml:annotationXML>
            <emma:emma xmlns:emma="http://www.w3.org/2003/04/emma" version="1.0">
              <emma:interpretation id="{9AD9B29E-61A3-4D23-843A-83A2E21F9E8A}" emma:medium="tactile" emma:mode="ink">
                <msink:context xmlns:msink="http://schemas.microsoft.com/ink/2010/main" type="inkWord" rotatedBoundingBox="10776,7254 10921,6853 11396,7024 11251,74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 72 0,'-25'0'250,"25"25"-204,0-1-14,0 0-17,0 0 1,25-24 0,-25 24-16,24 1 31,-24-1-16,24-24-15,-24 24 16,24-24 0,-24 24-1,24-24-15,0 0 32,-24 24-32,25-24 31,-1 0-16,0 0 1,0 0 15,0 0-31,1 0 16,-1 0 15,0 0-15,0 0 15,0 0-15,1-24 15,-1 24-15,-24-24-16,24 0 15,-24 0 1,24 24-16,-24-25 15,0 1 1,0 0 0,24 0-1,-24 0 1,0-1 0,0 1 15,0 0 16,0 0-16,25 24 0</inkml:trace>
        </inkml:traceGroup>
        <inkml:traceGroup>
          <inkml:annotationXML>
            <emma:emma xmlns:emma="http://www.w3.org/2003/04/emma" version="1.0">
              <emma:interpretation id="{D9F20DB8-51C5-4A98-97F5-11E66F4C89D7}" emma:medium="tactile" emma:mode="ink">
                <msink:context xmlns:msink="http://schemas.microsoft.com/ink/2010/main" type="inkWord" rotatedBoundingBox="11236,6117 11363,5764 11802,5923 11675,62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37.6859">557-1113 0,'-24'0'140,"-1"0"-77,1 0-16,24 24-32,-24 0 17,24 1-1,0-1-16,0 0 1,0 0 0,0 0-1,0 1 17,24-25-17,-24 24-15,24-24 16,-24 24-1,25-24 1,-1 24 0,0-24-16,0 0 15,-24 24 1,24-24 0,0 0-1,1 0 1,-1 0-1,0 0 1,0 0 0,0 0-1,1 0 1,-1-24 0,0 24-1,0-24 1,0 0 15,-24 0-15,0-1 15,0 1-15,0 0-16,0 0 15,0 0 1,0-1-1,-24 25 1,24-24-16,-24 24 0,24-24 16,-24 24-1,24-24-15,-24 24 16,-1-24 0,1 24 15,0 0-16,0 0 1,0 0 0,-1 0-1,1 0 1,0 0 0,0 0 15,0 0 31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8:07.889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199E5BB4-D375-4D5E-B809-073CE12468CE}" emma:medium="tactile" emma:mode="ink">
          <msink:context xmlns:msink="http://schemas.microsoft.com/ink/2010/main" type="writingRegion" rotatedBoundingBox="16226,5751 16403,8149 15700,8201 15522,5803">
            <msink:destinationLink direction="with" ref="{3B3B5DEF-D0C0-4F94-B989-DEC336ECDE9B}"/>
          </msink:context>
        </emma:interpretation>
      </emma:emma>
    </inkml:annotationXML>
    <inkml:traceGroup>
      <inkml:annotationXML>
        <emma:emma xmlns:emma="http://www.w3.org/2003/04/emma" version="1.0">
          <emma:interpretation id="{4192E458-1323-4FF0-B3ED-8E1A3BC1228F}" emma:medium="tactile" emma:mode="ink">
            <msink:context xmlns:msink="http://schemas.microsoft.com/ink/2010/main" type="paragraph" rotatedBoundingBox="16226,5751 16403,8149 15700,8201 15522,58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2BA409-D718-4EC9-A5E4-093B73A2F6C2}" emma:medium="tactile" emma:mode="ink">
              <msink:context xmlns:msink="http://schemas.microsoft.com/ink/2010/main" type="line" rotatedBoundingBox="16226,5751 16403,8149 15700,8201 15522,5803"/>
            </emma:interpretation>
          </emma:emma>
        </inkml:annotationXML>
        <inkml:traceGroup>
          <inkml:annotationXML>
            <emma:emma xmlns:emma="http://www.w3.org/2003/04/emma" version="1.0">
              <emma:interpretation id="{A42FD675-EAB2-46AB-B64B-658863F23B0B}" emma:medium="tactile" emma:mode="ink">
                <msink:context xmlns:msink="http://schemas.microsoft.com/ink/2010/main" type="inkWord" rotatedBoundingBox="16127,5758 16158,6174 15666,6210 15635,57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413 26 0,'0'-24'94,"-24"24"-47,0 0-16,0 0-15,0 0 15,0 0-15,-1 0 15,1 0-15,0 0-16,0 0 15,0 0 1,-1 24-1,1-24 1,0 0 0,24 25-1,-24-25-15,0 24 16,-1 0 15,1 0-15,24 0-1,0 0 1,0 1 0,0-1-1,24-24 1,1 24 0,-1-24-1,0 0-15,0 0 0,0 0 16,1 0-16,-1-24 15,0 24-15,0 0 16,0-24 0,1 24-1,-1 0 1,-24-25 0,24 25-1,0 0 1,0-24-1,0 24 1,1-24 0,-1 24-1,-24-24 1,24 0 0,-48 24 93,0 0-93,24 24-1,-25-24 1,1 0-16,0 24 31,24 0-31,-24-24 16,0 0-1,24 24-15,-24-24 16,24 25 0,-25-25-1,25 24 1,-24-24-16,24 24 15,-24-24-15,24 24 32,-24-24-32,24 24 31,-24 1-15,24-1-1,0 0 16,24-24-15,-24 24-16,24-24 16,0 24-1,0-24 1</inkml:trace>
        </inkml:traceGroup>
        <inkml:traceGroup>
          <inkml:annotationXML>
            <emma:emma xmlns:emma="http://www.w3.org/2003/04/emma" version="1.0">
              <emma:interpretation id="{7E9C3970-AAF8-434A-BDBC-826F93F7E0A4}" emma:medium="tactile" emma:mode="ink">
                <msink:context xmlns:msink="http://schemas.microsoft.com/ink/2010/main" type="inkWord" rotatedBoundingBox="16328,7132 16350,7432 15960,7461 15938,716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21.5997">680 1357 0,'-25'0'125,"1"0"-78,24 24-47,-24-24 15,0 0 17,0 0-17,-1 0 1,1 24 15,0-24-15,0 0-1,0 0 17,-1 24-17,1-24 1,0 0 15,0 0-15,0 0 31,0 0-1,48 0 111,0 0-126,-24 25-31,24-25 16,0 0-1,0 0 16,1 0-15,-1 0 0,0 0-1,-24 24 1,24-24 15,-24 24-15,24-24-1,-24 24 17,25-24-17,-25 24 17,24-24-17,-24 25 16,24-25-15,-24 24 15,0 0 63,-24-24-16,24 24-78,-24-24 16,-1 0 31,1 0 0,0 0-32,0 0 32,24 24 0,-24-24-31,-1 0 15,1 0 0,0 0 0,0 0 1,0 0-1</inkml:trace>
        </inkml:traceGroup>
        <inkml:traceGroup>
          <inkml:annotationXML>
            <emma:emma xmlns:emma="http://www.w3.org/2003/04/emma" version="1.0">
              <emma:interpretation id="{AD41FF1D-85DF-430D-9FA1-E3D224E7D0F6}" emma:medium="tactile" emma:mode="ink">
                <msink:context xmlns:msink="http://schemas.microsoft.com/ink/2010/main" type="inkWord" rotatedBoundingBox="16085,8135 16088,8173 15700,8201 15697,81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8925.618">438 2373 0,'-25'0'235,"1"0"-188,0 0-32,0 0 1,0 0 0,0 0-1,-1 0 1,1 0-1,0 0 1,0 24 0,0-24-1,-1 0 17,1 0-1,0 0 0,0 24-15,0-24 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8:57.379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4E60EF4B-31E7-4010-8BAF-284EF1186F1E}" emma:medium="tactile" emma:mode="ink">
          <msink:context xmlns:msink="http://schemas.microsoft.com/ink/2010/main" type="writingRegion" rotatedBoundingBox="12523,9051 11405,8199 11727,7776 12845,8629"/>
        </emma:interpretation>
      </emma:emma>
    </inkml:annotationXML>
    <inkml:traceGroup>
      <inkml:annotationXML>
        <emma:emma xmlns:emma="http://www.w3.org/2003/04/emma" version="1.0">
          <emma:interpretation id="{66256466-6F27-4AB5-89DE-81014F2D5B16}" emma:medium="tactile" emma:mode="ink">
            <msink:context xmlns:msink="http://schemas.microsoft.com/ink/2010/main" type="paragraph" rotatedBoundingBox="12523,9051 11405,8199 11727,7776 12845,8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C0AA84-786C-4C5F-B3DC-4BA9271CF8CD}" emma:medium="tactile" emma:mode="ink">
              <msink:context xmlns:msink="http://schemas.microsoft.com/ink/2010/main" type="line" rotatedBoundingBox="12523,9051 11405,8199 11727,7776 12845,8629"/>
            </emma:interpretation>
          </emma:emma>
        </inkml:annotationXML>
        <inkml:traceGroup>
          <inkml:annotationXML>
            <emma:emma xmlns:emma="http://www.w3.org/2003/04/emma" version="1.0">
              <emma:interpretation id="{18F8248F-9614-4D93-A70D-B373715E8D1A}" emma:medium="tactile" emma:mode="ink">
                <msink:context xmlns:msink="http://schemas.microsoft.com/ink/2010/main" type="inkWord" rotatedBoundingBox="12523,9051 12087,8719 12410,8296 12845,8629">
                  <msink:destinationLink direction="with" ref="{BF9B639C-7CF3-4431-9145-FDE3C64A96FB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629 387 0,'-24'24'422,"-1"0"-375,25 1 0,-24-25-47,24 24 47,-24-24-31,24 24-1,-24-24 1,24 24 15,-24-24 0,24 24-15,-25-24 15,25 25-15,-24-25 15,24 24-15,-24-24-1,24 24 17,-24-24-17,24 24 63,-24-24-62,-1 0 31,25 24-32,0-48 173,0 0-157,0 0 16,0 0-31,0-1 15,25 25-15,-25-24-1,0 0 1,0 0-1,24 24 1,-24-24 0,0-1-1,0 1 32,0 0-31,24 24-1,-24-24 1,0 0 0,24-1 15,-24 1 0,0 0 16,0 0-16,24 24-15,-48 0 125,24 24-126,-24-24 1,0 0-16,24 24 15,-24-24-15,-1 0 16,25 24 0,-24-24-1,0 25-15,0-25 16,24 24 0,-24-24-1,0 0 1,24 24-16,-25-24 31,1 0 0,24 24 1,-24-24-32,0 0 31,0 24-16,-1-24 17,1 25-1,0-25 0,24 24 0,-24-24-31,48-24 219,0-1-203,-24 1 15,24 24-31,-24-24 16,25 24-1,-25-24 1,24 24 0,-24-24-16,0-1 15,24 25 1,-24-24-16,24 0 15,-24 0 17,24 24-17,-24-24-15,0-1 32,0 1-1,25 24-31,-25-24 15,0 0 17,0 0-17,0 0 17,0-1 14,24 25 1,-24-24-31,0 0 15</inkml:trace>
        </inkml:traceGroup>
        <inkml:traceGroup>
          <inkml:annotationXML>
            <emma:emma xmlns:emma="http://www.w3.org/2003/04/emma" version="1.0">
              <emma:interpretation id="{1A28A48A-4936-4C92-9C6F-2959DFABA3A8}" emma:medium="tactile" emma:mode="ink">
                <msink:context xmlns:msink="http://schemas.microsoft.com/ink/2010/main" type="inkWord" rotatedBoundingBox="11669,8325 11442,8151 11722,7784 11949,795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207.8817">-484-24 0,'0'-24'375,"0"-1"-250,0 1-63,0 0 32,-24 24-63,24-24 1,0 0 61,0-1 17</inkml:trace>
          <inkml:trace contextRef="#ctx0" brushRef="#br0" timeOffset="25781.6572">-726-145 0,'24'0'187,"-24"-24"-155,24 24-32,1 0 31,-25-25 0,24 25-15,-24-24 31,24 24-47,0 0 46,-24-24-30,24 24 0,1 0 15,-25-24-31,24 24 16,0 0 15,-24-24-16,24 24 1,0 0 0,1 0 15,-1 0-15,-24-25 15,24 25-16,0 0 1,0 0 47,1 0-17,-1 0-14,0-24 15,0 24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19:29.484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E8DF766B-70ED-499C-9C5F-66CAADDE9549}" emma:medium="tactile" emma:mode="ink">
          <msink:context xmlns:msink="http://schemas.microsoft.com/ink/2010/main" type="writingRegion" rotatedBoundingBox="15855,8567 14049,9253 13816,8641 15623,7955"/>
        </emma:interpretation>
      </emma:emma>
    </inkml:annotationXML>
    <inkml:traceGroup>
      <inkml:annotationXML>
        <emma:emma xmlns:emma="http://www.w3.org/2003/04/emma" version="1.0">
          <emma:interpretation id="{FFF0EED5-62E6-479F-ADDB-EC7A5CCD41E5}" emma:medium="tactile" emma:mode="ink">
            <msink:context xmlns:msink="http://schemas.microsoft.com/ink/2010/main" type="paragraph" rotatedBoundingBox="15855,8567 14049,9253 13816,8641 15623,79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7CE953-DFAD-4F9E-BEB6-FE4D44346B51}" emma:medium="tactile" emma:mode="ink">
              <msink:context xmlns:msink="http://schemas.microsoft.com/ink/2010/main" type="line" rotatedBoundingBox="15855,8567 14049,9253 13816,8641 15623,7955"/>
            </emma:interpretation>
          </emma:emma>
        </inkml:annotationXML>
        <inkml:traceGroup>
          <inkml:annotationXML>
            <emma:emma xmlns:emma="http://www.w3.org/2003/04/emma" version="1.0">
              <emma:interpretation id="{B205D487-DB27-4E41-AF8F-39CBD93E83B4}" emma:medium="tactile" emma:mode="ink">
                <msink:context xmlns:msink="http://schemas.microsoft.com/ink/2010/main" type="inkWord" rotatedBoundingBox="15855,8567 14501,9081 14268,8470 15623,79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 0 0,'0'25'204,"0"-1"-173,0 0 0,-24-24-15,24 24-1,-24-24 1,24-24 46,24 24-15</inkml:trace>
          <inkml:trace contextRef="#ctx0" brushRef="#br0" timeOffset="-61228.9384">629 315 0,'-24'-24'62,"24"-1"17,-25 25-64,25-24 1,0 0-1,-24 24 1,24-24 0,0 0-1,0 0 1,-24 24 15,24-25-31,0 1 16,-24 0 15,24 0-15,0 0-1,0-1 1,-24 25 15,24-24-31,-25 0 31,1 24-15,24-24 0,-24 24-16,0-24 15,0-1 32,24 1 16,0 0-16,0 0-32,0 0 16,0-1 48,-25 25-64</inkml:trace>
          <inkml:trace contextRef="#ctx0" brushRef="#br0" timeOffset="2412.3913">-315 266 0,'25'0'141,"-1"25"-94,0-1-16,0 0 0,-24 0-15,24 0 0,-24 1 15,24-25-16,-24 24-15,0 0 32,25-24-17,-25 24 1,0 0 0,0 1 15,0-1-16,0 0 17,0 0-1,-25 0 0,1-24 0,24 25-31,-24-25 32,0 24-17,0-24 17,0 0 14,-1 0 1</inkml:trace>
          <inkml:trace contextRef="#ctx0" brushRef="#br0" timeOffset="4092.5103">-702 436 0,'-24'0'47,"0"0"78,24 24-93,0 0-17,-24-24-15,24 24 16,0 1-16,0-1 15,0 0 1,0 0 0,0 0-1,0 1 1,0-1 0,0 0-1,24-24 1,-24 24-1,24-24 17,0 0-17,0 0 1,1 0 0,-25-24-1,24 24 1,0 0-1,-24-24-15,0 0 16,24 24 0,-24-25-1,0 1-15,0 0 16,0 0-16,0 0 31,0-1-15,0 1-1,-24 24-15,24-24 16,-24 24 0,24-24-16,-24 24 15,-1-24 1,1 24 15,0 0-15</inkml:trace>
        </inkml:traceGroup>
        <inkml:traceGroup>
          <inkml:annotationXML>
            <emma:emma xmlns:emma="http://www.w3.org/2003/04/emma" version="1.0">
              <emma:interpretation id="{CF94D205-5474-4767-9766-428F194893C6}" emma:medium="tactile" emma:mode="ink">
                <msink:context xmlns:msink="http://schemas.microsoft.com/ink/2010/main" type="inkWord" rotatedBoundingBox="14409,8918 13983,9080 13845,8717 14272,8555"/>
              </emma:interpretation>
              <emma:one-of disjunction-type="recognition" id="oneOf1"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N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p</emma:literal>
                </emma:interpretation>
                <emma:interpretation id="interp5" emma:lang="" emma:confidence="0">
                  <emma:literal>M</emma:literal>
                </emma:interpretation>
              </emma:one-of>
            </emma:emma>
          </inkml:annotationXML>
          <inkml:trace contextRef="#ctx0" brushRef="#br0" timeOffset="7092.6066">-895 460 0,'0'24'203,"0"0"-187,0 1 15,0-1 0,-24-24-15,24 24-1,0 0 1,0 0 15,-25 1-15,25-1 15,0 0-15,-24-24-1,24 24 1,0 0 15,-24-24-31,0 0 63,24 24-48,-24-24 17,-1 0-1,25-24-15,-24 24 15,24-24-31,0 0 31,0 0-15,0 0-1,0-1 17,0 1-1,0 0 0,0 0-15,0 0-1,0-1 17,0 1-1,0 0 0,0 48 141,0 0-156,0 1-1,0-1 1,0 0-1,0 0 1,-24-24-16,24 24 16,0 1 15,-24-1-15,24 0-1,-24 0 32,24 0-16,-25-24-31,1 0 32,24 24-17,-24-24 32,24-24-31,-24 24-1,24-24 1,-24 24 0,24-24-1,0 0 1,0 0 15,0-1-15,0 1-1,0 0 32,0 0-31,0 0 15,0-1-15,0 1 31,0 0-16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94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91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9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8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82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76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1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8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1AD4-0A98-40F1-906D-3999E5ADDBC1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0035C-DCD2-4B5E-8E4B-559D8A035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67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Freihand 9"/>
              <p14:cNvContentPartPr/>
              <p14:nvPr/>
            </p14:nvContentPartPr>
            <p14:xfrm>
              <a:off x="4554720" y="2307737"/>
              <a:ext cx="34920" cy="531720"/>
            </p14:xfrm>
          </p:contentPart>
        </mc:Choice>
        <mc:Fallback>
          <p:pic>
            <p:nvPicPr>
              <p:cNvPr id="10" name="Freihand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6280" y="2279297"/>
                <a:ext cx="918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Freihand 11"/>
              <p14:cNvContentPartPr/>
              <p14:nvPr/>
            </p14:nvContentPartPr>
            <p14:xfrm>
              <a:off x="4998600" y="2264177"/>
              <a:ext cx="10080" cy="53172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0160" y="2235737"/>
                <a:ext cx="669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Freihand 13"/>
              <p14:cNvContentPartPr/>
              <p14:nvPr/>
            </p14:nvContentPartPr>
            <p14:xfrm>
              <a:off x="4728600" y="2194697"/>
              <a:ext cx="558000" cy="6120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0160" y="2166257"/>
                <a:ext cx="6148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Freihand 15"/>
              <p14:cNvContentPartPr/>
              <p14:nvPr/>
            </p14:nvContentPartPr>
            <p14:xfrm>
              <a:off x="4458960" y="1794017"/>
              <a:ext cx="810000" cy="236520"/>
            </p14:xfrm>
          </p:contentPart>
        </mc:Choice>
        <mc:Fallback>
          <p:pic>
            <p:nvPicPr>
              <p:cNvPr id="16" name="Freihand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9880" y="1774937"/>
                <a:ext cx="8481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Freihand 18"/>
              <p14:cNvContentPartPr/>
              <p14:nvPr/>
            </p14:nvContentPartPr>
            <p14:xfrm>
              <a:off x="3901320" y="2106497"/>
              <a:ext cx="323280" cy="533160"/>
            </p14:xfrm>
          </p:contentPart>
        </mc:Choice>
        <mc:Fallback>
          <p:pic>
            <p:nvPicPr>
              <p:cNvPr id="19" name="Freihand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2240" y="2087417"/>
                <a:ext cx="3614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Freihand 22"/>
              <p14:cNvContentPartPr/>
              <p14:nvPr/>
            </p14:nvContentPartPr>
            <p14:xfrm>
              <a:off x="5633640" y="2080577"/>
              <a:ext cx="245160" cy="871920"/>
            </p14:xfrm>
          </p:contentPart>
        </mc:Choice>
        <mc:Fallback>
          <p:pic>
            <p:nvPicPr>
              <p:cNvPr id="23" name="Freihand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4560" y="2061497"/>
                <a:ext cx="283320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Freihand 38"/>
              <p14:cNvContentPartPr/>
              <p14:nvPr/>
            </p14:nvContentPartPr>
            <p14:xfrm>
              <a:off x="4119120" y="2865017"/>
              <a:ext cx="488160" cy="366120"/>
            </p14:xfrm>
          </p:contentPart>
        </mc:Choice>
        <mc:Fallback>
          <p:pic>
            <p:nvPicPr>
              <p:cNvPr id="39" name="Freihand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0040" y="2845937"/>
                <a:ext cx="5263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Freihand 41"/>
              <p14:cNvContentPartPr/>
              <p14:nvPr/>
            </p14:nvContentPartPr>
            <p14:xfrm>
              <a:off x="5015880" y="2873657"/>
              <a:ext cx="688680" cy="366120"/>
            </p14:xfrm>
          </p:contentPart>
        </mc:Choice>
        <mc:Fallback>
          <p:pic>
            <p:nvPicPr>
              <p:cNvPr id="42" name="Freihand 4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6800" y="2854577"/>
                <a:ext cx="72684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49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1</cp:revision>
  <dcterms:created xsi:type="dcterms:W3CDTF">2017-11-21T15:19:41Z</dcterms:created>
  <dcterms:modified xsi:type="dcterms:W3CDTF">2017-11-21T15:19:54Z</dcterms:modified>
</cp:coreProperties>
</file>