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76" r:id="rId4"/>
    <p:sldId id="271" r:id="rId5"/>
    <p:sldId id="259" r:id="rId6"/>
    <p:sldId id="277" r:id="rId7"/>
    <p:sldId id="27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18153" y="1875395"/>
            <a:ext cx="73291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18</a:t>
            </a:r>
          </a:p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Ethics</a:t>
            </a:r>
            <a:r>
              <a:rPr lang="de-DE" sz="6000" b="1" dirty="0" smtClean="0">
                <a:solidFill>
                  <a:srgbClr val="C00000"/>
                </a:solidFill>
              </a:rPr>
              <a:t> in Software Engineering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4" y="1758950"/>
            <a:ext cx="30480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84" y="0"/>
            <a:ext cx="8251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6" y="0"/>
            <a:ext cx="11029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3327768" y="2693743"/>
            <a:ext cx="57715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Aspects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of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Ethics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in Software Engineering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576359" y="425165"/>
            <a:ext cx="1674632" cy="2665760"/>
            <a:chOff x="1129529" y="3275294"/>
            <a:chExt cx="1674632" cy="2665760"/>
          </a:xfrm>
        </p:grpSpPr>
        <p:sp>
          <p:nvSpPr>
            <p:cNvPr id="11" name="Textfeld 10"/>
            <p:cNvSpPr txBox="1"/>
            <p:nvPr/>
          </p:nvSpPr>
          <p:spPr>
            <a:xfrm>
              <a:off x="1195640" y="5417834"/>
              <a:ext cx="1542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Licensing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529" y="3275294"/>
              <a:ext cx="1674632" cy="2338260"/>
            </a:xfrm>
            <a:prstGeom prst="rect">
              <a:avLst/>
            </a:prstGeom>
          </p:spPr>
        </p:pic>
      </p:grpSp>
      <p:grpSp>
        <p:nvGrpSpPr>
          <p:cNvPr id="25" name="Gruppieren 24"/>
          <p:cNvGrpSpPr/>
          <p:nvPr/>
        </p:nvGrpSpPr>
        <p:grpSpPr>
          <a:xfrm>
            <a:off x="1686628" y="934192"/>
            <a:ext cx="1730693" cy="2142540"/>
            <a:chOff x="9242107" y="566929"/>
            <a:chExt cx="1730693" cy="2142540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2107" y="566929"/>
              <a:ext cx="1730693" cy="1771279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>
            <a:xfrm>
              <a:off x="9794484" y="2186249"/>
              <a:ext cx="8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Data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354319" y="4012430"/>
            <a:ext cx="3067687" cy="1929981"/>
            <a:chOff x="1519782" y="4041175"/>
            <a:chExt cx="3067687" cy="1929981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9782" y="4041175"/>
              <a:ext cx="1355637" cy="1771851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>
            <a:xfrm>
              <a:off x="2125256" y="5017049"/>
              <a:ext cx="246221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Algorithms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and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Functionality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8390074" y="5075991"/>
            <a:ext cx="2581004" cy="866420"/>
            <a:chOff x="8098210" y="5075991"/>
            <a:chExt cx="2581004" cy="866420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2839" y="5599211"/>
              <a:ext cx="1476375" cy="343200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098210" y="5075991"/>
              <a:ext cx="2209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Plain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Security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763987" y="1034141"/>
            <a:ext cx="4879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Who </a:t>
            </a:r>
            <a:r>
              <a:rPr lang="de-DE" sz="4400" b="1" dirty="0" err="1" smtClean="0">
                <a:solidFill>
                  <a:srgbClr val="00B050"/>
                </a:solidFill>
              </a:rPr>
              <a:t>is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responsible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838462" y="2607658"/>
            <a:ext cx="47309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600" b="1" dirty="0" smtClean="0">
                <a:solidFill>
                  <a:srgbClr val="C00000"/>
                </a:solidFill>
              </a:rPr>
              <a:t>YOU ARE</a:t>
            </a:r>
            <a:endParaRPr lang="de-DE" sz="96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763987" y="1034141"/>
            <a:ext cx="4879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Who </a:t>
            </a:r>
            <a:r>
              <a:rPr lang="de-DE" sz="4400" b="1" dirty="0" err="1" smtClean="0">
                <a:solidFill>
                  <a:srgbClr val="00B050"/>
                </a:solidFill>
              </a:rPr>
              <a:t>is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responsible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838462" y="2607658"/>
            <a:ext cx="47309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600" b="1" dirty="0" smtClean="0">
                <a:solidFill>
                  <a:srgbClr val="C00000"/>
                </a:solidFill>
              </a:rPr>
              <a:t>YOU ARE</a:t>
            </a:r>
            <a:endParaRPr lang="de-DE" sz="96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763987" y="1034141"/>
            <a:ext cx="4879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Who </a:t>
            </a:r>
            <a:r>
              <a:rPr lang="de-DE" sz="4400" b="1" dirty="0" err="1" smtClean="0">
                <a:solidFill>
                  <a:srgbClr val="00B050"/>
                </a:solidFill>
              </a:rPr>
              <a:t>is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responsible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  <a:endParaRPr lang="de-DE" sz="44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321867" y="4701176"/>
            <a:ext cx="37641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If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you</a:t>
            </a:r>
            <a:r>
              <a:rPr lang="de-DE" sz="4400" b="1" dirty="0" smtClean="0">
                <a:solidFill>
                  <a:srgbClr val="00B050"/>
                </a:solidFill>
              </a:rPr>
              <a:t> f*</a:t>
            </a:r>
            <a:r>
              <a:rPr lang="de-DE" sz="4400" b="1" dirty="0" err="1" smtClean="0">
                <a:solidFill>
                  <a:srgbClr val="00B050"/>
                </a:solidFill>
              </a:rPr>
              <a:t>ck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up</a:t>
            </a:r>
            <a:r>
              <a:rPr lang="de-DE" sz="4400" b="1" dirty="0" smtClean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people</a:t>
            </a:r>
            <a:r>
              <a:rPr lang="de-DE" sz="4400" b="1" dirty="0" smtClean="0">
                <a:solidFill>
                  <a:srgbClr val="00B050"/>
                </a:solidFill>
              </a:rPr>
              <a:t> will die.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56</cp:revision>
  <dcterms:created xsi:type="dcterms:W3CDTF">2017-12-27T12:15:29Z</dcterms:created>
  <dcterms:modified xsi:type="dcterms:W3CDTF">2018-02-08T10:00:29Z</dcterms:modified>
</cp:coreProperties>
</file>