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9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7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15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56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5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1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07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5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96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8537-6594-4A7A-B668-45554B77BAFC}" type="datetimeFigureOut">
              <a:rPr lang="de-DE" smtClean="0"/>
              <a:t>21.08.2017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96B9-30C7-4929-B450-5A39499AF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3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12571" y="3039291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Aircraft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063984" y="3039291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Departure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849213" y="3039291"/>
            <a:ext cx="126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Destination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4" idx="3"/>
            <a:endCxn id="6" idx="1"/>
          </p:cNvCxnSpPr>
          <p:nvPr/>
        </p:nvCxnSpPr>
        <p:spPr>
          <a:xfrm>
            <a:off x="3489862" y="3223957"/>
            <a:ext cx="574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" idx="1"/>
            <a:endCxn id="7" idx="3"/>
          </p:cNvCxnSpPr>
          <p:nvPr/>
        </p:nvCxnSpPr>
        <p:spPr>
          <a:xfrm flipH="1">
            <a:off x="2112829" y="3223957"/>
            <a:ext cx="499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Steven Schwenke</dc:creator>
  <cp:lastModifiedBy>Steven Schwenke</cp:lastModifiedBy>
  <cp:revision>3</cp:revision>
  <dcterms:created xsi:type="dcterms:W3CDTF">2017-02-24T11:57:09Z</dcterms:created>
  <dcterms:modified xsi:type="dcterms:W3CDTF">2017-08-21T05:55:35Z</dcterms:modified>
</cp:coreProperties>
</file>